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14.xml" ContentType="application/vnd.openxmlformats-officedocument.theme+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presProps.xml" ContentType="application/vnd.openxmlformats-officedocument.presentationml.presProps+xml"/>
  <Override PartName="/ppt/media/image29.jpeg" ContentType="image/jpeg"/>
  <Override PartName="/ppt/media/image27.png" ContentType="image/png"/>
  <Override PartName="/ppt/media/image24.png" ContentType="image/png"/>
  <Override PartName="/ppt/media/image22.png" ContentType="image/png"/>
  <Override PartName="/ppt/media/image19.png" ContentType="image/png"/>
  <Override PartName="/ppt/media/image18.png" ContentType="image/png"/>
  <Override PartName="/ppt/media/image15.jpeg" ContentType="image/jpeg"/>
  <Override PartName="/ppt/media/image13.png" ContentType="image/png"/>
  <Override PartName="/ppt/media/image5.png" ContentType="image/png"/>
  <Override PartName="/ppt/media/image20.gif" ContentType="image/gif"/>
  <Override PartName="/ppt/media/image35.png" ContentType="image/png"/>
  <Override PartName="/ppt/media/image21.png" ContentType="image/png"/>
  <Override PartName="/ppt/media/image30.png" ContentType="image/png"/>
  <Override PartName="/ppt/media/image23.png" ContentType="image/png"/>
  <Override PartName="/ppt/media/image25.png" ContentType="image/png"/>
  <Override PartName="/ppt/media/image3.png" ContentType="image/png"/>
  <Override PartName="/ppt/media/image2.png" ContentType="image/png"/>
  <Override PartName="/ppt/media/image28.jpeg" ContentType="image/jpeg"/>
  <Override PartName="/ppt/media/image39.png" ContentType="image/png"/>
  <Override PartName="/ppt/media/image9.gif" ContentType="image/gif"/>
  <Override PartName="/ppt/media/image4.png" ContentType="image/png"/>
  <Override PartName="/ppt/media/image40.png" ContentType="image/png"/>
  <Override PartName="/ppt/media/image31.png" ContentType="image/png"/>
  <Override PartName="/ppt/media/image12.png" ContentType="image/png"/>
  <Override PartName="/ppt/media/image41.png" ContentType="image/png"/>
  <Override PartName="/ppt/media/image32.png" ContentType="image/png"/>
  <Override PartName="/ppt/media/image42.png" ContentType="image/png"/>
  <Override PartName="/ppt/media/image16.png" ContentType="image/png"/>
  <Override PartName="/ppt/media/image14.jpeg" ContentType="image/jpeg"/>
  <Override PartName="/ppt/media/image8.png" ContentType="image/png"/>
  <Override PartName="/ppt/media/image26.png" ContentType="image/png"/>
  <Override PartName="/ppt/media/image11.png" ContentType="image/png"/>
  <Override PartName="/ppt/media/image17.png" ContentType="image/png"/>
  <Override PartName="/ppt/media/image34.png" ContentType="image/png"/>
  <Override PartName="/ppt/media/image43.png" ContentType="image/png"/>
  <Override PartName="/ppt/media/image33.png" ContentType="image/png"/>
  <Override PartName="/ppt/media/image36.png" ContentType="image/png"/>
  <Override PartName="/ppt/media/image7.png" ContentType="image/png"/>
  <Override PartName="/ppt/media/image10.png" ContentType="image/png"/>
  <Override PartName="/ppt/media/image1.png" ContentType="image/png"/>
  <Override PartName="/ppt/media/image6.png" ContentType="image/png"/>
  <Override PartName="/ppt/media/image38.png" ContentType="image/png"/>
  <Override PartName="/ppt/media/image37.png" ContentType="image/png"/>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40.xml.rels" ContentType="application/vnd.openxmlformats-package.relationships+xml"/>
  <Override PartName="/ppt/slides/_rels/slide38.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3.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48.xml.rels" ContentType="application/vnd.openxmlformats-package.relationships+xml"/>
  <Override PartName="/ppt/slides/_rels/slide51.xml.rels" ContentType="application/vnd.openxmlformats-package.relationships+xml"/>
  <Override PartName="/ppt/slides/_rels/slide26.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11.xml.rels" ContentType="application/vnd.openxmlformats-package.relationships+xml"/>
  <Override PartName="/ppt/slides/_rels/slide47.xml.rels" ContentType="application/vnd.openxmlformats-package.relationships+xml"/>
  <Override PartName="/ppt/slides/_rels/slide62.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4.xml.rels" ContentType="application/vnd.openxmlformats-package.relationships+xml"/>
  <Override PartName="/ppt/slides/_rels/slide69.xml.rels" ContentType="application/vnd.openxmlformats-package.relationships+xml"/>
  <Override PartName="/ppt/slides/_rels/slide52.xml.rels" ContentType="application/vnd.openxmlformats-package.relationships+xml"/>
  <Override PartName="/ppt/slides/_rels/slide55.xml.rels" ContentType="application/vnd.openxmlformats-package.relationships+xml"/>
  <Override PartName="/ppt/slides/_rels/slide23.xml.rels" ContentType="application/vnd.openxmlformats-package.relationships+xml"/>
  <Override PartName="/ppt/slides/_rels/slide56.xml.rels" ContentType="application/vnd.openxmlformats-package.relationships+xml"/>
  <Override PartName="/ppt/slides/_rels/slide30.xml.rels" ContentType="application/vnd.openxmlformats-package.relationships+xml"/>
  <Override PartName="/ppt/slides/_rels/slide60.xml.rels" ContentType="application/vnd.openxmlformats-package.relationships+xml"/>
  <Override PartName="/ppt/slides/_rels/slide57.xml.rels" ContentType="application/vnd.openxmlformats-package.relationships+xml"/>
  <Override PartName="/ppt/slides/_rels/slide14.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2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43.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68.xml.rels" ContentType="application/vnd.openxmlformats-package.relationships+xml"/>
  <Override PartName="/ppt/slides/_rels/slide61.xml.rels" ContentType="application/vnd.openxmlformats-package.relationships+xml"/>
  <Override PartName="/ppt/slides/_rels/slide53.xml.rels" ContentType="application/vnd.openxmlformats-package.relationships+xml"/>
  <Override PartName="/ppt/slides/_rels/slide67.xml.rels" ContentType="application/vnd.openxmlformats-package.relationships+xml"/>
  <Override PartName="/ppt/slides/_rels/slide1.xml.rels" ContentType="application/vnd.openxmlformats-package.relationships+xml"/>
  <Override PartName="/ppt/slides/_rels/slide66.xml.rels" ContentType="application/vnd.openxmlformats-package.relationships+xml"/>
  <Override PartName="/ppt/slides/_rels/slide29.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42.xml.rels" ContentType="application/vnd.openxmlformats-package.relationships+xml"/>
  <Override PartName="/ppt/slides/_rels/slide58.xml.rels" ContentType="application/vnd.openxmlformats-package.relationships+xml"/>
  <Override PartName="/ppt/slides/_rels/slide44.xml.rels" ContentType="application/vnd.openxmlformats-package.relationships+xml"/>
  <Override PartName="/ppt/slides/_rels/slide28.xml.rels" ContentType="application/vnd.openxmlformats-package.relationships+xml"/>
  <Override PartName="/ppt/slides/_rels/slide41.xml.rels" ContentType="application/vnd.openxmlformats-package.relationships+xml"/>
  <Override PartName="/ppt/slides/_rels/slide22.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27.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34.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59.xml.rels" ContentType="application/vnd.openxmlformats-package.relationships+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0.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2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5.xml" ContentType="application/vnd.openxmlformats-officedocument.presentationml.slide+xml"/>
  <Override PartName="/ppt/slides/slide16.xml" ContentType="application/vnd.openxmlformats-officedocument.presentationml.slide+xml"/>
  <Override PartName="/ppt/slides/slide47.xml" ContentType="application/vnd.openxmlformats-officedocument.presentationml.slide+xml"/>
  <Override PartName="/ppt/slides/slide61.xml" ContentType="application/vnd.openxmlformats-officedocument.presentationml.slide+xml"/>
  <Override PartName="/ppt/slides/slide14.xml" ContentType="application/vnd.openxmlformats-officedocument.presentationml.slide+xml"/>
  <Override PartName="/ppt/slides/slide37.xml" ContentType="application/vnd.openxmlformats-officedocument.presentationml.slide+xml"/>
  <Override PartName="/ppt/slides/slide69.xml" ContentType="application/vnd.openxmlformats-officedocument.presentationml.slide+xml"/>
  <Override PartName="/ppt/slides/slide23.xml" ContentType="application/vnd.openxmlformats-officedocument.presentationml.slide+xml"/>
  <Override PartName="/ppt/slides/slide41.xml" ContentType="application/vnd.openxmlformats-officedocument.presentationml.slide+xml"/>
  <Override PartName="/ppt/slides/slide29.xml" ContentType="application/vnd.openxmlformats-officedocument.presentationml.slide+xml"/>
  <Override PartName="/ppt/slides/slide10.xml" ContentType="application/vnd.openxmlformats-officedocument.presentationml.slide+xml"/>
  <Override PartName="/ppt/slides/slide63.xml" ContentType="application/vnd.openxmlformats-officedocument.presentationml.slide+xml"/>
  <Override PartName="/ppt/slides/slide67.xml" ContentType="application/vnd.openxmlformats-officedocument.presentationml.slide+xml"/>
  <Override PartName="/ppt/slides/slide28.xml" ContentType="application/vnd.openxmlformats-officedocument.presentationml.slide+xml"/>
  <Override PartName="/ppt/slides/slide12.xml" ContentType="application/vnd.openxmlformats-officedocument.presentationml.slide+xml"/>
  <Override PartName="/ppt/slides/slide42.xml" ContentType="application/vnd.openxmlformats-officedocument.presentationml.slide+xml"/>
  <Override PartName="/ppt/slides/slide62.xml" ContentType="application/vnd.openxmlformats-officedocument.presentationml.slide+xml"/>
  <Override PartName="/ppt/slides/slide48.xml" ContentType="application/vnd.openxmlformats-officedocument.presentationml.slide+xml"/>
  <Override PartName="/ppt/slides/slide31.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49.xml" ContentType="application/vnd.openxmlformats-officedocument.presentationml.slide+xml"/>
  <Override PartName="/ppt/slides/slide68.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4.xml" ContentType="application/vnd.openxmlformats-officedocument.presentationml.slide+xml"/>
  <Override PartName="/ppt/slides/slide52.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6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8.xml" ContentType="application/vnd.openxmlformats-officedocument.presentationml.slide+xml"/>
  <Override PartName="/ppt/notesSlides/_rels/notesSlide1.xml.rels" ContentType="application/vnd.openxmlformats-package.relationships+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Lst>
  <p:sldSz cx="9144000" cy="6858000"/>
  <p:notesSz cx="6858000" cy="9144000"/>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2400" strike="noStrike" u="none">
                <a:solidFill>
                  <a:schemeClr val="dk1"/>
                </a:solidFill>
                <a:effectLst/>
                <a:uFillTx/>
                <a:latin typeface="Arial"/>
              </a:rPr>
              <a:t>Click to move the slide</a:t>
            </a:r>
            <a:endParaRPr b="0" lang="en-US" sz="2400" strike="noStrike" u="none">
              <a:solidFill>
                <a:schemeClr val="dk1"/>
              </a:solidFill>
              <a:effectLst/>
              <a:uFillTx/>
              <a:latin typeface="Arial"/>
            </a:endParaRPr>
          </a:p>
        </p:txBody>
      </p:sp>
      <p:sp>
        <p:nvSpPr>
          <p:cNvPr id="13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35"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136" name="PlaceHolder 4"/>
          <p:cNvSpPr>
            <a:spLocks noGrp="1"/>
          </p:cNvSpPr>
          <p:nvPr>
            <p:ph type="dt" idx="2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37" name="PlaceHolder 5"/>
          <p:cNvSpPr>
            <a:spLocks noGrp="1"/>
          </p:cNvSpPr>
          <p:nvPr>
            <p:ph type="ftr" idx="2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38" name="PlaceHolder 6"/>
          <p:cNvSpPr>
            <a:spLocks noGrp="1"/>
          </p:cNvSpPr>
          <p:nvPr>
            <p:ph type="sldNum" idx="2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1FC84BA2-3F75-4095-BAFE-8944D1F7D380}"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1143000" y="685800"/>
            <a:ext cx="4571640" cy="3428640"/>
          </a:xfrm>
          <a:prstGeom prst="rect">
            <a:avLst/>
          </a:prstGeom>
          <a:ln w="0">
            <a:noFill/>
          </a:ln>
        </p:spPr>
      </p:sp>
      <p:sp>
        <p:nvSpPr>
          <p:cNvPr id="385" name="PlaceHolder 2"/>
          <p:cNvSpPr>
            <a:spLocks noGrp="1"/>
          </p:cNvSpPr>
          <p:nvPr>
            <p:ph type="body"/>
          </p:nvPr>
        </p:nvSpPr>
        <p:spPr>
          <a:xfrm>
            <a:off x="685800" y="4343400"/>
            <a:ext cx="5486040" cy="4114440"/>
          </a:xfrm>
          <a:prstGeom prst="rect">
            <a:avLst/>
          </a:prstGeom>
          <a:noFill/>
          <a:ln w="0">
            <a:noFill/>
          </a:ln>
        </p:spPr>
        <p:txBody>
          <a:bodyPr numCol="1" spcCol="0"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86" name="PlaceHolder 3"/>
          <p:cNvSpPr>
            <a:spLocks noGrp="1"/>
          </p:cNvSpPr>
          <p:nvPr>
            <p:ph type="sldNum" idx="24"/>
          </p:nvPr>
        </p:nvSpPr>
        <p:spPr>
          <a:xfrm>
            <a:off x="3884760" y="8685360"/>
            <a:ext cx="2971440" cy="45684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Calibri"/>
                <a:ea typeface="MS PGothic"/>
              </a:defRPr>
            </a:lvl1pPr>
          </a:lstStyle>
          <a:p>
            <a:pPr indent="0" algn="r">
              <a:lnSpc>
                <a:spcPct val="100000"/>
              </a:lnSpc>
              <a:buNone/>
            </a:pPr>
            <a:fld id="{70FB97F8-01A3-44F3-AD61-03E34D954EB2}" type="slidenum">
              <a:rPr b="0" lang="en-US" sz="1200" strike="noStrike" u="none">
                <a:solidFill>
                  <a:schemeClr val="dk1"/>
                </a:solidFill>
                <a:effectLst/>
                <a:uFillTx/>
                <a:latin typeface="Calibri"/>
                <a:ea typeface="MS PGothic"/>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hapter Opener">
    <p:bg>
      <p:bgPr>
        <a:solidFill>
          <a:srgbClr val="ffffff"/>
        </a:solidFill>
      </p:bgPr>
    </p:bg>
    <p:spTree>
      <p:nvGrpSpPr>
        <p:cNvPr id="1" name=""/>
        <p:cNvGrpSpPr/>
        <p:nvPr/>
      </p:nvGrpSpPr>
      <p:grpSpPr>
        <a:xfrm>
          <a:off x="0" y="0"/>
          <a:ext cx="0" cy="0"/>
          <a:chOff x="0" y="0"/>
          <a:chExt cx="0" cy="0"/>
        </a:xfrm>
      </p:grpSpPr>
      <p:sp>
        <p:nvSpPr>
          <p:cNvPr id="2" name="Rectangle 6" hidden="1"/>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3" name="Rectangle 13" hidden="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4" name="Picture 2" descr=""/>
          <p:cNvPicPr/>
          <p:nvPr/>
        </p:nvPicPr>
        <p:blipFill>
          <a:blip r:embed="rId2"/>
          <a:stretch/>
        </p:blipFill>
        <p:spPr>
          <a:xfrm>
            <a:off x="76320" y="6372360"/>
            <a:ext cx="1361880" cy="409320"/>
          </a:xfrm>
          <a:prstGeom prst="rect">
            <a:avLst/>
          </a:prstGeom>
          <a:noFill/>
          <a:ln w="0">
            <a:noFill/>
          </a:ln>
        </p:spPr>
      </p:pic>
      <p:sp>
        <p:nvSpPr>
          <p:cNvPr id="5" name="Copyright" hidden="1"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6" name="Rectangle 7"/>
          <p:cNvSpPr/>
          <p:nvPr/>
        </p:nvSpPr>
        <p:spPr>
          <a:xfrm>
            <a:off x="0" y="0"/>
            <a:ext cx="9143640" cy="137124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7" name="Rectangle 1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8" name="PlaceHolder 1"/>
          <p:cNvSpPr>
            <a:spLocks noGrp="1"/>
          </p:cNvSpPr>
          <p:nvPr>
            <p:ph type="title"/>
          </p:nvPr>
        </p:nvSpPr>
        <p:spPr>
          <a:xfrm>
            <a:off x="457200" y="228600"/>
            <a:ext cx="8229240" cy="622440"/>
          </a:xfrm>
          <a:prstGeom prst="rect">
            <a:avLst/>
          </a:prstGeom>
          <a:solidFill>
            <a:srgbClr val="8a288f"/>
          </a:solidFill>
          <a:ln w="0">
            <a:noFill/>
          </a:ln>
        </p:spPr>
        <p:txBody>
          <a:bodyPr numCol="1" spcCol="0" lIns="91440" rIns="91440" tIns="45720" bIns="45720" anchor="t">
            <a:noAutofit/>
          </a:bodyPr>
          <a:p>
            <a:pPr indent="0" algn="ctr">
              <a:lnSpc>
                <a:spcPct val="100000"/>
              </a:lnSpc>
              <a:buNone/>
            </a:pPr>
            <a:r>
              <a:rPr b="0" lang="en-US" sz="3600" strike="noStrike" u="none">
                <a:solidFill>
                  <a:schemeClr val="lt1"/>
                </a:solidFill>
                <a:effectLst/>
                <a:uFillTx/>
                <a:latin typeface="Arial"/>
                <a:ea typeface="Verdana"/>
              </a:rPr>
              <a:t>Click to edit Master title style</a:t>
            </a:r>
            <a:endParaRPr b="0" lang="en-US" sz="3600" strike="noStrike" u="none">
              <a:solidFill>
                <a:schemeClr val="dk1"/>
              </a:solidFill>
              <a:effectLst/>
              <a:uFillTx/>
              <a:latin typeface="Arial"/>
            </a:endParaRPr>
          </a:p>
        </p:txBody>
      </p:sp>
      <p:sp>
        <p:nvSpPr>
          <p:cNvPr id="9" name="PlaceHolder 2"/>
          <p:cNvSpPr>
            <a:spLocks noGrp="1"/>
          </p:cNvSpPr>
          <p:nvPr>
            <p:ph type="body"/>
          </p:nvPr>
        </p:nvSpPr>
        <p:spPr>
          <a:xfrm>
            <a:off x="457200" y="816480"/>
            <a:ext cx="8229240" cy="478440"/>
          </a:xfrm>
          <a:prstGeom prst="rect">
            <a:avLst/>
          </a:prstGeom>
          <a:noFill/>
          <a:ln w="0">
            <a:noFill/>
          </a:ln>
        </p:spPr>
        <p:txBody>
          <a:bodyPr numCol="1" spcCol="0" lIns="91440" rIns="91440" tIns="45720" bIns="45720" anchor="t">
            <a:noAutofit/>
          </a:bodyPr>
          <a:p>
            <a:pPr indent="0">
              <a:lnSpc>
                <a:spcPct val="100000"/>
              </a:lnSpc>
              <a:buNone/>
              <a:tabLst>
                <a:tab algn="l" pos="0"/>
              </a:tabLst>
            </a:pPr>
            <a:r>
              <a:rPr b="0" lang="en-US" sz="2400" strike="noStrike" u="none">
                <a:solidFill>
                  <a:schemeClr val="lt1"/>
                </a:solidFill>
                <a:effectLst/>
                <a:uFillTx/>
                <a:latin typeface="Arial"/>
                <a:ea typeface="Verdana"/>
              </a:rPr>
              <a:t>Click to edit Master text styles</a:t>
            </a:r>
            <a:endParaRPr b="0" lang="en-US" sz="2400" strike="noStrike" u="none">
              <a:solidFill>
                <a:schemeClr val="dk1"/>
              </a:solidFill>
              <a:effectLst/>
              <a:uFillTx/>
              <a:latin typeface="Arial"/>
            </a:endParaRPr>
          </a:p>
        </p:txBody>
      </p:sp>
      <p:sp>
        <p:nvSpPr>
          <p:cNvPr id="10" name="PlaceHolder 3"/>
          <p:cNvSpPr>
            <a:spLocks noGrp="1"/>
          </p:cNvSpPr>
          <p:nvPr>
            <p:ph type="body"/>
          </p:nvPr>
        </p:nvSpPr>
        <p:spPr>
          <a:xfrm>
            <a:off x="5029200" y="1600200"/>
            <a:ext cx="3657240" cy="1599840"/>
          </a:xfrm>
          <a:prstGeom prst="rect">
            <a:avLst/>
          </a:prstGeom>
          <a:noFill/>
          <a:ln w="0">
            <a:noFill/>
          </a:ln>
        </p:spPr>
        <p:txBody>
          <a:bodyPr numCol="1" spcCol="0" lIns="91440" rIns="91440" tIns="45720" bIns="45720" anchor="b">
            <a:noAutofit/>
          </a:bodyPr>
          <a:p>
            <a:pPr indent="0">
              <a:lnSpc>
                <a:spcPct val="100000"/>
              </a:lnSpc>
              <a:buNone/>
              <a:tabLst>
                <a:tab algn="l" pos="0"/>
              </a:tabLst>
            </a:pPr>
            <a:r>
              <a:rPr b="0" lang="en-US" sz="4400" strike="noStrike" u="none">
                <a:solidFill>
                  <a:schemeClr val="dk1"/>
                </a:solidFill>
                <a:effectLst/>
                <a:uFillTx/>
                <a:latin typeface="Arial"/>
                <a:ea typeface="Verdana"/>
              </a:rPr>
              <a:t>Click to edit Master text styles</a:t>
            </a:r>
            <a:endParaRPr b="0" lang="en-US" sz="4400" strike="noStrike" u="none">
              <a:solidFill>
                <a:schemeClr val="dk1"/>
              </a:solidFill>
              <a:effectLst/>
              <a:uFillTx/>
              <a:latin typeface="Arial"/>
            </a:endParaRPr>
          </a:p>
        </p:txBody>
      </p:sp>
      <p:sp>
        <p:nvSpPr>
          <p:cNvPr id="11" name="PlaceHolder 4"/>
          <p:cNvSpPr>
            <a:spLocks noGrp="1"/>
          </p:cNvSpPr>
          <p:nvPr>
            <p:ph type="body"/>
          </p:nvPr>
        </p:nvSpPr>
        <p:spPr>
          <a:xfrm>
            <a:off x="5029200" y="3200400"/>
            <a:ext cx="3657240" cy="2925360"/>
          </a:xfrm>
          <a:prstGeom prst="rect">
            <a:avLst/>
          </a:prstGeom>
          <a:noFill/>
          <a:ln w="0">
            <a:noFill/>
          </a:ln>
        </p:spPr>
        <p:txBody>
          <a:bodyPr numCol="1" spcCol="0" lIns="91440" rIns="91440" tIns="45720" bIns="45720" anchor="t">
            <a:noAutofit/>
          </a:bodyPr>
          <a:p>
            <a:pPr indent="0">
              <a:lnSpc>
                <a:spcPct val="100000"/>
              </a:lnSpc>
              <a:buNone/>
              <a:tabLst>
                <a:tab algn="l" pos="0"/>
              </a:tabLst>
            </a:pPr>
            <a:r>
              <a:rPr b="0" lang="en-US" sz="2800" strike="noStrike" u="none">
                <a:solidFill>
                  <a:schemeClr val="dk1"/>
                </a:solidFill>
                <a:effectLst/>
                <a:uFillTx/>
                <a:latin typeface="Arial"/>
                <a:ea typeface="Verdana"/>
              </a:rPr>
              <a:t>Click to edit Master text styles</a:t>
            </a:r>
            <a:endParaRPr b="0" lang="en-US" sz="2800" strike="noStrike" u="none">
              <a:solidFill>
                <a:schemeClr val="dk1"/>
              </a:solidFill>
              <a:effectLst/>
              <a:uFillTx/>
              <a:latin typeface="Arial"/>
            </a:endParaRPr>
          </a:p>
        </p:txBody>
      </p:sp>
      <p:sp>
        <p:nvSpPr>
          <p:cNvPr id="12" name="PlaceHolder 5"/>
          <p:cNvSpPr>
            <a:spLocks noGrp="1"/>
          </p:cNvSpPr>
          <p:nvPr>
            <p:ph type="body"/>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marL="343080" indent="-343080" algn="ctr">
              <a:lnSpc>
                <a:spcPct val="100000"/>
              </a:lnSpc>
              <a:spcBef>
                <a:spcPts val="221"/>
              </a:spcBef>
              <a:buClr>
                <a:srgbClr val="8a288f"/>
              </a:buClr>
              <a:buFont typeface="Arial"/>
              <a:buChar char="•"/>
            </a:pPr>
            <a:r>
              <a:rPr b="0" lang="en-US" sz="1100" strike="noStrike" u="none">
                <a:solidFill>
                  <a:schemeClr val="dk1"/>
                </a:solidFill>
                <a:effectLst/>
                <a:uFillTx/>
                <a:latin typeface="Arial"/>
                <a:ea typeface="Verdana"/>
              </a:rPr>
              <a:t>Click to edit Master text styles</a:t>
            </a:r>
            <a:endParaRPr b="0" lang="en-US" sz="1100" strike="noStrike" u="none">
              <a:solidFill>
                <a:schemeClr val="dk1"/>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and Content">
    <p:bg>
      <p:bgPr>
        <a:solidFill>
          <a:srgbClr val="ffffff"/>
        </a:solidFill>
      </p:bgPr>
    </p:bg>
    <p:spTree>
      <p:nvGrpSpPr>
        <p:cNvPr id="1" name=""/>
        <p:cNvGrpSpPr/>
        <p:nvPr/>
      </p:nvGrpSpPr>
      <p:grpSpPr>
        <a:xfrm>
          <a:off x="0" y="0"/>
          <a:ext cx="0" cy="0"/>
          <a:chOff x="0" y="0"/>
          <a:chExt cx="0" cy="0"/>
        </a:xfrm>
      </p:grpSpPr>
      <p:sp>
        <p:nvSpPr>
          <p:cNvPr id="92"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93"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94" name="Picture 2" descr=""/>
          <p:cNvPicPr/>
          <p:nvPr/>
        </p:nvPicPr>
        <p:blipFill>
          <a:blip r:embed="rId2"/>
          <a:stretch/>
        </p:blipFill>
        <p:spPr>
          <a:xfrm>
            <a:off x="76320" y="6372360"/>
            <a:ext cx="1361880" cy="409320"/>
          </a:xfrm>
          <a:prstGeom prst="rect">
            <a:avLst/>
          </a:prstGeom>
          <a:noFill/>
          <a:ln w="0">
            <a:noFill/>
          </a:ln>
        </p:spPr>
      </p:pic>
      <p:sp>
        <p:nvSpPr>
          <p:cNvPr id="95"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9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97"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343080" indent="-3430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743040" indent="-285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143000" indent="-2286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600200" indent="-2286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057400" indent="-2286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98" name="PlaceHolder 3"/>
          <p:cNvSpPr>
            <a:spLocks noGrp="1"/>
          </p:cNvSpPr>
          <p:nvPr>
            <p:ph type="ftr" idx="13"/>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99"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343080" indent="-34308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00"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01" name="PlaceHolder 5"/>
          <p:cNvSpPr>
            <a:spLocks noGrp="1"/>
          </p:cNvSpPr>
          <p:nvPr>
            <p:ph type="sldNum" idx="14"/>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DA45C0ED-72C2-4D9D-927F-455D558AB4DC}"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Title and Content">
    <p:bg>
      <p:bgPr>
        <a:solidFill>
          <a:srgbClr val="ffffff"/>
        </a:solidFill>
      </p:bgPr>
    </p:bg>
    <p:spTree>
      <p:nvGrpSpPr>
        <p:cNvPr id="1" name=""/>
        <p:cNvGrpSpPr/>
        <p:nvPr/>
      </p:nvGrpSpPr>
      <p:grpSpPr>
        <a:xfrm>
          <a:off x="0" y="0"/>
          <a:ext cx="0" cy="0"/>
          <a:chOff x="0" y="0"/>
          <a:chExt cx="0" cy="0"/>
        </a:xfrm>
      </p:grpSpPr>
      <p:sp>
        <p:nvSpPr>
          <p:cNvPr id="102"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03"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04" name="Picture 2" descr=""/>
          <p:cNvPicPr/>
          <p:nvPr/>
        </p:nvPicPr>
        <p:blipFill>
          <a:blip r:embed="rId2"/>
          <a:stretch/>
        </p:blipFill>
        <p:spPr>
          <a:xfrm>
            <a:off x="76320" y="6372360"/>
            <a:ext cx="1361880" cy="409320"/>
          </a:xfrm>
          <a:prstGeom prst="rect">
            <a:avLst/>
          </a:prstGeom>
          <a:noFill/>
          <a:ln w="0">
            <a:noFill/>
          </a:ln>
        </p:spPr>
      </p:pic>
      <p:sp>
        <p:nvSpPr>
          <p:cNvPr id="105"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0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07"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343080" indent="-3430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743040" indent="-285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143000" indent="-2286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600200" indent="-2286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057400" indent="-2286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08" name="PlaceHolder 3"/>
          <p:cNvSpPr>
            <a:spLocks noGrp="1"/>
          </p:cNvSpPr>
          <p:nvPr>
            <p:ph type="ftr" idx="15"/>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109"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343080" indent="-34308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10"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11" name="PlaceHolder 5"/>
          <p:cNvSpPr>
            <a:spLocks noGrp="1"/>
          </p:cNvSpPr>
          <p:nvPr>
            <p:ph type="sldNum" idx="16"/>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0DCA16B2-9099-4DFB-A612-96C698674E62}"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Title and Content">
    <p:bg>
      <p:bgPr>
        <a:solidFill>
          <a:srgbClr val="ffffff"/>
        </a:solidFill>
      </p:bgPr>
    </p:bg>
    <p:spTree>
      <p:nvGrpSpPr>
        <p:cNvPr id="1" name=""/>
        <p:cNvGrpSpPr/>
        <p:nvPr/>
      </p:nvGrpSpPr>
      <p:grpSpPr>
        <a:xfrm>
          <a:off x="0" y="0"/>
          <a:ext cx="0" cy="0"/>
          <a:chOff x="0" y="0"/>
          <a:chExt cx="0" cy="0"/>
        </a:xfrm>
      </p:grpSpPr>
      <p:sp>
        <p:nvSpPr>
          <p:cNvPr id="112"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13"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14" name="Picture 2" descr=""/>
          <p:cNvPicPr/>
          <p:nvPr/>
        </p:nvPicPr>
        <p:blipFill>
          <a:blip r:embed="rId2"/>
          <a:stretch/>
        </p:blipFill>
        <p:spPr>
          <a:xfrm>
            <a:off x="76320" y="6372360"/>
            <a:ext cx="1361880" cy="409320"/>
          </a:xfrm>
          <a:prstGeom prst="rect">
            <a:avLst/>
          </a:prstGeom>
          <a:noFill/>
          <a:ln w="0">
            <a:noFill/>
          </a:ln>
        </p:spPr>
      </p:pic>
      <p:sp>
        <p:nvSpPr>
          <p:cNvPr id="115"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1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17"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343080" indent="-3430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743040" indent="-285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143000" indent="-2286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600200" indent="-2286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057400" indent="-2286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18" name="PlaceHolder 3"/>
          <p:cNvSpPr>
            <a:spLocks noGrp="1"/>
          </p:cNvSpPr>
          <p:nvPr>
            <p:ph type="ftr" idx="17"/>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119"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343080" indent="-34308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20"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21" name="PlaceHolder 5"/>
          <p:cNvSpPr>
            <a:spLocks noGrp="1"/>
          </p:cNvSpPr>
          <p:nvPr>
            <p:ph type="sldNum" idx="18"/>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B8E8C3D2-7BE2-4AA1-A2C7-51EBA6E6ADF4}"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ntent">
    <p:bg>
      <p:bgPr>
        <a:solidFill>
          <a:srgbClr val="ffffff"/>
        </a:solidFill>
      </p:bgPr>
    </p:bg>
    <p:spTree>
      <p:nvGrpSpPr>
        <p:cNvPr id="1" name=""/>
        <p:cNvGrpSpPr/>
        <p:nvPr/>
      </p:nvGrpSpPr>
      <p:grpSpPr>
        <a:xfrm>
          <a:off x="0" y="0"/>
          <a:ext cx="0" cy="0"/>
          <a:chOff x="0" y="0"/>
          <a:chExt cx="0" cy="0"/>
        </a:xfrm>
      </p:grpSpPr>
      <p:sp>
        <p:nvSpPr>
          <p:cNvPr id="122"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23"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24" name="Picture 2" descr=""/>
          <p:cNvPicPr/>
          <p:nvPr/>
        </p:nvPicPr>
        <p:blipFill>
          <a:blip r:embed="rId2"/>
          <a:stretch/>
        </p:blipFill>
        <p:spPr>
          <a:xfrm>
            <a:off x="76320" y="6372360"/>
            <a:ext cx="1361880" cy="409320"/>
          </a:xfrm>
          <a:prstGeom prst="rect">
            <a:avLst/>
          </a:prstGeom>
          <a:noFill/>
          <a:ln w="0">
            <a:noFill/>
          </a:ln>
        </p:spPr>
      </p:pic>
      <p:sp>
        <p:nvSpPr>
          <p:cNvPr id="125"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2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27" name="PlaceHolder 2"/>
          <p:cNvSpPr>
            <a:spLocks noGrp="1"/>
          </p:cNvSpPr>
          <p:nvPr>
            <p:ph type="body"/>
          </p:nvPr>
        </p:nvSpPr>
        <p:spPr>
          <a:xfrm>
            <a:off x="457200" y="1600200"/>
            <a:ext cx="4038120" cy="4525560"/>
          </a:xfrm>
          <a:prstGeom prst="rect">
            <a:avLst/>
          </a:prstGeom>
          <a:noFill/>
          <a:ln w="0">
            <a:noFill/>
          </a:ln>
        </p:spPr>
        <p:txBody>
          <a:bodyPr numCol="1" spcCol="0" lIns="91440" rIns="91440" tIns="45720" bIns="45720" anchor="t">
            <a:noAutofit/>
          </a:bodyPr>
          <a:p>
            <a:pPr marL="343080" indent="-3430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Click to edit Master text styles</a:t>
            </a:r>
            <a:endParaRPr b="0" lang="en-US" sz="2800" strike="noStrike" u="none">
              <a:solidFill>
                <a:schemeClr val="dk1"/>
              </a:solidFill>
              <a:effectLst/>
              <a:uFillTx/>
              <a:latin typeface="Arial"/>
            </a:endParaRPr>
          </a:p>
          <a:p>
            <a:pPr lvl="1" marL="743040" indent="-285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143000" indent="-2286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Third level</a:t>
            </a:r>
            <a:endParaRPr b="0" lang="en-US" sz="2000" strike="noStrike" u="none">
              <a:solidFill>
                <a:schemeClr val="dk1"/>
              </a:solidFill>
              <a:effectLst/>
              <a:uFillTx/>
              <a:latin typeface="Arial"/>
            </a:endParaRPr>
          </a:p>
          <a:p>
            <a:pPr lvl="3" marL="1600200" indent="-228600">
              <a:lnSpc>
                <a:spcPct val="100000"/>
              </a:lnSpc>
              <a:spcBef>
                <a:spcPts val="360"/>
              </a:spcBef>
              <a:buClr>
                <a:srgbClr val="8a288f"/>
              </a:buClr>
              <a:buFont typeface="Courier New"/>
              <a:buChar char="o"/>
            </a:pPr>
            <a:r>
              <a:rPr b="0" lang="en-US" sz="1800" strike="noStrike" u="none">
                <a:solidFill>
                  <a:schemeClr val="dk1"/>
                </a:solidFill>
                <a:effectLst/>
                <a:uFillTx/>
                <a:latin typeface="Arial"/>
                <a:ea typeface="Verdana"/>
              </a:rPr>
              <a:t>Fourth level</a:t>
            </a:r>
            <a:endParaRPr b="0" lang="en-US" sz="1800" strike="noStrike" u="none">
              <a:solidFill>
                <a:schemeClr val="dk1"/>
              </a:solidFill>
              <a:effectLst/>
              <a:uFillTx/>
              <a:latin typeface="Arial"/>
            </a:endParaRPr>
          </a:p>
          <a:p>
            <a:pPr lvl="4" marL="2057400" indent="-228600">
              <a:lnSpc>
                <a:spcPct val="100000"/>
              </a:lnSpc>
              <a:spcBef>
                <a:spcPts val="360"/>
              </a:spcBef>
              <a:buClr>
                <a:srgbClr val="8a288f"/>
              </a:buClr>
              <a:buFont typeface="Arial"/>
              <a:buChar char="»"/>
            </a:pPr>
            <a:r>
              <a:rPr b="0" lang="en-US" sz="1800" strike="noStrike" u="none">
                <a:solidFill>
                  <a:schemeClr val="dk1"/>
                </a:solidFill>
                <a:effectLst/>
                <a:uFillTx/>
                <a:latin typeface="Arial"/>
                <a:ea typeface="Verdana"/>
              </a:rPr>
              <a:t>Fifth level</a:t>
            </a:r>
            <a:endParaRPr b="0" lang="en-US" sz="1800" strike="noStrike" u="none">
              <a:solidFill>
                <a:schemeClr val="dk1"/>
              </a:solidFill>
              <a:effectLst/>
              <a:uFillTx/>
              <a:latin typeface="Arial"/>
            </a:endParaRPr>
          </a:p>
        </p:txBody>
      </p:sp>
      <p:sp>
        <p:nvSpPr>
          <p:cNvPr id="128" name="PlaceHolder 3"/>
          <p:cNvSpPr>
            <a:spLocks noGrp="1"/>
          </p:cNvSpPr>
          <p:nvPr>
            <p:ph type="body"/>
          </p:nvPr>
        </p:nvSpPr>
        <p:spPr>
          <a:xfrm>
            <a:off x="4648320" y="1600200"/>
            <a:ext cx="4038120" cy="4525560"/>
          </a:xfrm>
          <a:prstGeom prst="rect">
            <a:avLst/>
          </a:prstGeom>
          <a:noFill/>
          <a:ln w="0">
            <a:noFill/>
          </a:ln>
        </p:spPr>
        <p:txBody>
          <a:bodyPr numCol="1" spcCol="0" lIns="91440" rIns="91440" tIns="45720" bIns="45720" anchor="t">
            <a:noAutofit/>
          </a:bodyPr>
          <a:p>
            <a:pPr marL="343080" indent="-3430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Click to edit Master text styles</a:t>
            </a:r>
            <a:endParaRPr b="0" lang="en-US" sz="2800" strike="noStrike" u="none">
              <a:solidFill>
                <a:schemeClr val="dk1"/>
              </a:solidFill>
              <a:effectLst/>
              <a:uFillTx/>
              <a:latin typeface="Arial"/>
            </a:endParaRPr>
          </a:p>
          <a:p>
            <a:pPr lvl="1" marL="743040" indent="-285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143000" indent="-2286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Third level</a:t>
            </a:r>
            <a:endParaRPr b="0" lang="en-US" sz="2000" strike="noStrike" u="none">
              <a:solidFill>
                <a:schemeClr val="dk1"/>
              </a:solidFill>
              <a:effectLst/>
              <a:uFillTx/>
              <a:latin typeface="Arial"/>
            </a:endParaRPr>
          </a:p>
          <a:p>
            <a:pPr lvl="3" marL="1600200" indent="-228600">
              <a:lnSpc>
                <a:spcPct val="100000"/>
              </a:lnSpc>
              <a:spcBef>
                <a:spcPts val="360"/>
              </a:spcBef>
              <a:buClr>
                <a:srgbClr val="8a288f"/>
              </a:buClr>
              <a:buFont typeface="Courier New"/>
              <a:buChar char="o"/>
            </a:pPr>
            <a:r>
              <a:rPr b="0" lang="en-US" sz="1800" strike="noStrike" u="none">
                <a:solidFill>
                  <a:schemeClr val="dk1"/>
                </a:solidFill>
                <a:effectLst/>
                <a:uFillTx/>
                <a:latin typeface="Arial"/>
                <a:ea typeface="Verdana"/>
              </a:rPr>
              <a:t>Fourth level</a:t>
            </a:r>
            <a:endParaRPr b="0" lang="en-US" sz="1800" strike="noStrike" u="none">
              <a:solidFill>
                <a:schemeClr val="dk1"/>
              </a:solidFill>
              <a:effectLst/>
              <a:uFillTx/>
              <a:latin typeface="Arial"/>
            </a:endParaRPr>
          </a:p>
          <a:p>
            <a:pPr lvl="4" marL="2057400" indent="-228600">
              <a:lnSpc>
                <a:spcPct val="100000"/>
              </a:lnSpc>
              <a:spcBef>
                <a:spcPts val="360"/>
              </a:spcBef>
              <a:buClr>
                <a:srgbClr val="8a288f"/>
              </a:buClr>
              <a:buFont typeface="Arial"/>
              <a:buChar char="»"/>
            </a:pPr>
            <a:r>
              <a:rPr b="0" lang="en-US" sz="1800" strike="noStrike" u="none">
                <a:solidFill>
                  <a:schemeClr val="dk1"/>
                </a:solidFill>
                <a:effectLst/>
                <a:uFillTx/>
                <a:latin typeface="Arial"/>
                <a:ea typeface="Verdana"/>
              </a:rPr>
              <a:t>Fifth level</a:t>
            </a:r>
            <a:endParaRPr b="0" lang="en-US" sz="1800" strike="noStrike" u="none">
              <a:solidFill>
                <a:schemeClr val="dk1"/>
              </a:solidFill>
              <a:effectLst/>
              <a:uFillTx/>
              <a:latin typeface="Arial"/>
            </a:endParaRPr>
          </a:p>
        </p:txBody>
      </p:sp>
      <p:sp>
        <p:nvSpPr>
          <p:cNvPr id="129" name="PlaceHolder 4"/>
          <p:cNvSpPr>
            <a:spLocks noGrp="1"/>
          </p:cNvSpPr>
          <p:nvPr>
            <p:ph type="ftr" idx="19"/>
          </p:nvPr>
        </p:nvSpPr>
        <p:spPr>
          <a:xfrm>
            <a:off x="2743200" y="640080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130" name="PlaceHolder 5"/>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343080" indent="-34308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31" name="Rectangle 8"/>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32" name="PlaceHolder 6"/>
          <p:cNvSpPr>
            <a:spLocks noGrp="1"/>
          </p:cNvSpPr>
          <p:nvPr>
            <p:ph type="sldNum" idx="20"/>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35606AC5-A976-47EB-A21F-7B59AB235F9C}"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7_Title and Content">
    <p:bg>
      <p:bgPr>
        <a:solidFill>
          <a:srgbClr val="ffffff"/>
        </a:solidFill>
      </p:bgPr>
    </p:bg>
    <p:spTree>
      <p:nvGrpSpPr>
        <p:cNvPr id="1" name=""/>
        <p:cNvGrpSpPr/>
        <p:nvPr/>
      </p:nvGrpSpPr>
      <p:grpSpPr>
        <a:xfrm>
          <a:off x="0" y="0"/>
          <a:ext cx="0" cy="0"/>
          <a:chOff x="0" y="0"/>
          <a:chExt cx="0" cy="0"/>
        </a:xfrm>
      </p:grpSpPr>
      <p:sp>
        <p:nvSpPr>
          <p:cNvPr id="13"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4"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5" name="Picture 2" descr=""/>
          <p:cNvPicPr/>
          <p:nvPr/>
        </p:nvPicPr>
        <p:blipFill>
          <a:blip r:embed="rId2"/>
          <a:stretch/>
        </p:blipFill>
        <p:spPr>
          <a:xfrm>
            <a:off x="76320" y="6372360"/>
            <a:ext cx="1361880" cy="409320"/>
          </a:xfrm>
          <a:prstGeom prst="rect">
            <a:avLst/>
          </a:prstGeom>
          <a:noFill/>
          <a:ln w="0">
            <a:noFill/>
          </a:ln>
        </p:spPr>
      </p:pic>
      <p:sp>
        <p:nvSpPr>
          <p:cNvPr id="16"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7"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8"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343080" indent="-3430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743040" indent="-285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143000" indent="-2286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600200" indent="-2286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057400" indent="-2286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9" name="PlaceHolder 3"/>
          <p:cNvSpPr>
            <a:spLocks noGrp="1"/>
          </p:cNvSpPr>
          <p:nvPr>
            <p:ph type="ftr" idx="1"/>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20"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343080" indent="-34308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21"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2" name="PlaceHolder 5"/>
          <p:cNvSpPr>
            <a:spLocks noGrp="1"/>
          </p:cNvSpPr>
          <p:nvPr>
            <p:ph type="sldNum" idx="2"/>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25AE0AA3-C2CD-40D4-9A8E-6B2DBD82B4D4}"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Title and Content">
    <p:bg>
      <p:bgPr>
        <a:solidFill>
          <a:srgbClr val="ffffff"/>
        </a:solidFill>
      </p:bgPr>
    </p:bg>
    <p:spTree>
      <p:nvGrpSpPr>
        <p:cNvPr id="1" name=""/>
        <p:cNvGrpSpPr/>
        <p:nvPr/>
      </p:nvGrpSpPr>
      <p:grpSpPr>
        <a:xfrm>
          <a:off x="0" y="0"/>
          <a:ext cx="0" cy="0"/>
          <a:chOff x="0" y="0"/>
          <a:chExt cx="0" cy="0"/>
        </a:xfrm>
      </p:grpSpPr>
      <p:sp>
        <p:nvSpPr>
          <p:cNvPr id="23"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4"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25" name="Picture 2" descr=""/>
          <p:cNvPicPr/>
          <p:nvPr/>
        </p:nvPicPr>
        <p:blipFill>
          <a:blip r:embed="rId2"/>
          <a:stretch/>
        </p:blipFill>
        <p:spPr>
          <a:xfrm>
            <a:off x="76320" y="6372360"/>
            <a:ext cx="1361880" cy="409320"/>
          </a:xfrm>
          <a:prstGeom prst="rect">
            <a:avLst/>
          </a:prstGeom>
          <a:noFill/>
          <a:ln w="0">
            <a:noFill/>
          </a:ln>
        </p:spPr>
      </p:pic>
      <p:sp>
        <p:nvSpPr>
          <p:cNvPr id="26"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27"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28"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343080" indent="-3430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743040" indent="-285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143000" indent="-2286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600200" indent="-2286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057400" indent="-2286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29" name="PlaceHolder 3"/>
          <p:cNvSpPr>
            <a:spLocks noGrp="1"/>
          </p:cNvSpPr>
          <p:nvPr>
            <p:ph type="ftr" idx="3"/>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30"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343080" indent="-34308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31"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32" name="PlaceHolder 5"/>
          <p:cNvSpPr>
            <a:spLocks noGrp="1"/>
          </p:cNvSpPr>
          <p:nvPr>
            <p:ph type="sldNum" idx="4"/>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F371463F-E046-4F69-8D79-EE0E9A0AC15A}"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9_Title and Content">
    <p:bg>
      <p:bgPr>
        <a:solidFill>
          <a:srgbClr val="ffffff"/>
        </a:solidFill>
      </p:bgPr>
    </p:bg>
    <p:spTree>
      <p:nvGrpSpPr>
        <p:cNvPr id="1" name=""/>
        <p:cNvGrpSpPr/>
        <p:nvPr/>
      </p:nvGrpSpPr>
      <p:grpSpPr>
        <a:xfrm>
          <a:off x="0" y="0"/>
          <a:ext cx="0" cy="0"/>
          <a:chOff x="0" y="0"/>
          <a:chExt cx="0" cy="0"/>
        </a:xfrm>
      </p:grpSpPr>
      <p:sp>
        <p:nvSpPr>
          <p:cNvPr id="33"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34"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35" name="Picture 2" descr=""/>
          <p:cNvPicPr/>
          <p:nvPr/>
        </p:nvPicPr>
        <p:blipFill>
          <a:blip r:embed="rId2"/>
          <a:stretch/>
        </p:blipFill>
        <p:spPr>
          <a:xfrm>
            <a:off x="76320" y="6372360"/>
            <a:ext cx="1361880" cy="409320"/>
          </a:xfrm>
          <a:prstGeom prst="rect">
            <a:avLst/>
          </a:prstGeom>
          <a:noFill/>
          <a:ln w="0">
            <a:noFill/>
          </a:ln>
        </p:spPr>
      </p:pic>
      <p:sp>
        <p:nvSpPr>
          <p:cNvPr id="36"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37"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38"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343080" indent="-3430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743040" indent="-285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143000" indent="-2286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600200" indent="-2286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057400" indent="-2286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39" name="PlaceHolder 3"/>
          <p:cNvSpPr>
            <a:spLocks noGrp="1"/>
          </p:cNvSpPr>
          <p:nvPr>
            <p:ph type="ftr" idx="5"/>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40"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343080" indent="-34308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41"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42" name="PlaceHolder 5"/>
          <p:cNvSpPr>
            <a:spLocks noGrp="1"/>
          </p:cNvSpPr>
          <p:nvPr>
            <p:ph type="sldNum" idx="6"/>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0453575A-DDDE-4907-9002-EABDEB34D9EC}"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0_Title and Content">
    <p:bg>
      <p:bgPr>
        <a:solidFill>
          <a:srgbClr val="ffffff"/>
        </a:solidFill>
      </p:bgPr>
    </p:bg>
    <p:spTree>
      <p:nvGrpSpPr>
        <p:cNvPr id="1" name=""/>
        <p:cNvGrpSpPr/>
        <p:nvPr/>
      </p:nvGrpSpPr>
      <p:grpSpPr>
        <a:xfrm>
          <a:off x="0" y="0"/>
          <a:ext cx="0" cy="0"/>
          <a:chOff x="0" y="0"/>
          <a:chExt cx="0" cy="0"/>
        </a:xfrm>
      </p:grpSpPr>
      <p:sp>
        <p:nvSpPr>
          <p:cNvPr id="43"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44"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45" name="Picture 2" descr=""/>
          <p:cNvPicPr/>
          <p:nvPr/>
        </p:nvPicPr>
        <p:blipFill>
          <a:blip r:embed="rId2"/>
          <a:stretch/>
        </p:blipFill>
        <p:spPr>
          <a:xfrm>
            <a:off x="76320" y="6372360"/>
            <a:ext cx="1361880" cy="409320"/>
          </a:xfrm>
          <a:prstGeom prst="rect">
            <a:avLst/>
          </a:prstGeom>
          <a:noFill/>
          <a:ln w="0">
            <a:noFill/>
          </a:ln>
        </p:spPr>
      </p:pic>
      <p:sp>
        <p:nvSpPr>
          <p:cNvPr id="46"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47"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48"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343080" indent="-3430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743040" indent="-285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143000" indent="-2286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600200" indent="-2286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057400" indent="-2286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49" name="PlaceHolder 3"/>
          <p:cNvSpPr>
            <a:spLocks noGrp="1"/>
          </p:cNvSpPr>
          <p:nvPr>
            <p:ph type="ftr" idx="7"/>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50"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343080" indent="-34308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51"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52" name="PlaceHolder 5"/>
          <p:cNvSpPr>
            <a:spLocks noGrp="1"/>
          </p:cNvSpPr>
          <p:nvPr>
            <p:ph type="sldNum" idx="8"/>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8B862166-4067-421C-ADEE-77048B1C4EDF}"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bg>
      <p:bgPr>
        <a:solidFill>
          <a:srgbClr val="ffffff"/>
        </a:solidFill>
      </p:bgPr>
    </p:bg>
    <p:spTree>
      <p:nvGrpSpPr>
        <p:cNvPr id="1" name=""/>
        <p:cNvGrpSpPr/>
        <p:nvPr/>
      </p:nvGrpSpPr>
      <p:grpSpPr>
        <a:xfrm>
          <a:off x="0" y="0"/>
          <a:ext cx="0" cy="0"/>
          <a:chOff x="0" y="0"/>
          <a:chExt cx="0" cy="0"/>
        </a:xfrm>
      </p:grpSpPr>
      <p:sp>
        <p:nvSpPr>
          <p:cNvPr id="53"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54"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55" name="Picture 2" descr=""/>
          <p:cNvPicPr/>
          <p:nvPr/>
        </p:nvPicPr>
        <p:blipFill>
          <a:blip r:embed="rId2"/>
          <a:stretch/>
        </p:blipFill>
        <p:spPr>
          <a:xfrm>
            <a:off x="76320" y="6372360"/>
            <a:ext cx="1361880" cy="409320"/>
          </a:xfrm>
          <a:prstGeom prst="rect">
            <a:avLst/>
          </a:prstGeom>
          <a:noFill/>
          <a:ln w="0">
            <a:noFill/>
          </a:ln>
        </p:spPr>
      </p:pic>
      <p:sp>
        <p:nvSpPr>
          <p:cNvPr id="56"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5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Click to edit Master title style</a:t>
            </a:r>
            <a:endParaRPr b="0" lang="en-US" sz="3600" strike="noStrike" u="none">
              <a:solidFill>
                <a:schemeClr val="dk1"/>
              </a:solidFill>
              <a:effectLst/>
              <a:uFillTx/>
              <a:latin typeface="Arial"/>
            </a:endParaRPr>
          </a:p>
        </p:txBody>
      </p:sp>
      <p:sp>
        <p:nvSpPr>
          <p:cNvPr id="58" name="PlaceHolder 2"/>
          <p:cNvSpPr>
            <a:spLocks noGrp="1"/>
          </p:cNvSpPr>
          <p:nvPr>
            <p:ph type="body"/>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8080" indent="-46368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057400" indent="-2286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59"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6-</a:t>
            </a:r>
            <a:fld id="{21E8481A-102E-4ACD-837D-BBE4E4941B15}"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igure + Caption Layout">
    <p:spTree>
      <p:nvGrpSpPr>
        <p:cNvPr id="1" name=""/>
        <p:cNvGrpSpPr/>
        <p:nvPr/>
      </p:nvGrpSpPr>
      <p:grpSpPr>
        <a:xfrm>
          <a:off x="0" y="0"/>
          <a:ext cx="0" cy="0"/>
          <a:chOff x="0" y="0"/>
          <a:chExt cx="0" cy="0"/>
        </a:xfrm>
      </p:grpSpPr>
      <p:sp>
        <p:nvSpPr>
          <p:cNvPr id="60" name="Rectangle 6" hidden="1"/>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61" name="Rectangle 13" hidden="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62" name="Picture 2" descr=""/>
          <p:cNvPicPr/>
          <p:nvPr/>
        </p:nvPicPr>
        <p:blipFill>
          <a:blip r:embed="rId2"/>
          <a:stretch/>
        </p:blipFill>
        <p:spPr>
          <a:xfrm>
            <a:off x="76320" y="6372360"/>
            <a:ext cx="1361880" cy="409320"/>
          </a:xfrm>
          <a:prstGeom prst="rect">
            <a:avLst/>
          </a:prstGeom>
          <a:noFill/>
          <a:ln w="0">
            <a:noFill/>
          </a:ln>
        </p:spPr>
      </p:pic>
      <p:sp>
        <p:nvSpPr>
          <p:cNvPr id="63" name="Copyright" hidden="1"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64" name="Rectangle 5"/>
          <p:cNvSpPr/>
          <p:nvPr/>
        </p:nvSpPr>
        <p:spPr>
          <a:xfrm>
            <a:off x="-7920" y="6248520"/>
            <a:ext cx="9151560" cy="61704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65" name="PlaceHolder 1"/>
          <p:cNvSpPr>
            <a:spLocks noGrp="1"/>
          </p:cNvSpPr>
          <p:nvPr>
            <p:ph type="title"/>
          </p:nvPr>
        </p:nvSpPr>
        <p:spPr>
          <a:xfrm>
            <a:off x="228600" y="0"/>
            <a:ext cx="8610120" cy="1142640"/>
          </a:xfrm>
          <a:prstGeom prst="rect">
            <a:avLst/>
          </a:prstGeom>
          <a:noFill/>
          <a:ln w="0">
            <a:noFill/>
          </a:ln>
        </p:spPr>
        <p:txBody>
          <a:bodyPr numCol="1" spcCol="0" lIns="91440" rIns="91440" tIns="45720" bIns="45720" anchor="ctr">
            <a:normAutofit/>
          </a:bodyPr>
          <a:p>
            <a:pPr indent="0" algn="ctr">
              <a:lnSpc>
                <a:spcPct val="100000"/>
              </a:lnSpc>
              <a:buNone/>
            </a:pPr>
            <a:r>
              <a:rPr b="0" lang="en-US" sz="3600" strike="noStrike" u="none">
                <a:solidFill>
                  <a:schemeClr val="dk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66" name="PlaceHolder 2"/>
          <p:cNvSpPr>
            <a:spLocks noGrp="1"/>
          </p:cNvSpPr>
          <p:nvPr>
            <p:ph type="body"/>
          </p:nvPr>
        </p:nvSpPr>
        <p:spPr>
          <a:xfrm>
            <a:off x="5410080" y="2971800"/>
            <a:ext cx="2730240" cy="2209320"/>
          </a:xfrm>
          <a:prstGeom prst="rect">
            <a:avLst/>
          </a:prstGeom>
          <a:noFill/>
          <a:ln w="0">
            <a:noFill/>
          </a:ln>
        </p:spPr>
        <p:txBody>
          <a:bodyPr lIns="90000" rIns="90000" tIns="45000" bIns="45000" anchor="t">
            <a:normAutofit/>
          </a:bodyPr>
          <a:p>
            <a:pPr indent="0">
              <a:lnSpc>
                <a:spcPct val="100000"/>
              </a:lnSpc>
              <a:buNone/>
            </a:pPr>
            <a:r>
              <a:rPr b="0" lang="en-US" sz="2400" strike="noStrike" u="none">
                <a:solidFill>
                  <a:schemeClr val="dk1"/>
                </a:solidFill>
                <a:effectLst/>
                <a:uFillTx/>
                <a:latin typeface="Arial"/>
                <a:ea typeface="ＭＳ Ｐゴシック"/>
              </a:rPr>
              <a:t>Click icon to add picture</a:t>
            </a:r>
            <a:endParaRPr b="0" lang="en-US" sz="2400" strike="noStrike" u="none">
              <a:solidFill>
                <a:schemeClr val="dk1"/>
              </a:solidFill>
              <a:effectLst/>
              <a:uFillTx/>
              <a:latin typeface="Arial"/>
            </a:endParaRPr>
          </a:p>
        </p:txBody>
      </p:sp>
      <p:sp>
        <p:nvSpPr>
          <p:cNvPr id="67" name="PlaceHolder 3"/>
          <p:cNvSpPr>
            <a:spLocks noGrp="1"/>
          </p:cNvSpPr>
          <p:nvPr>
            <p:ph type="body"/>
          </p:nvPr>
        </p:nvSpPr>
        <p:spPr>
          <a:xfrm>
            <a:off x="519120" y="5486400"/>
            <a:ext cx="8032320" cy="66492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0" lang="en-US" sz="1400" strike="noStrike" u="none">
                <a:solidFill>
                  <a:schemeClr val="dk1"/>
                </a:solidFill>
                <a:effectLst/>
                <a:uFillTx/>
                <a:latin typeface="Arial"/>
                <a:ea typeface="Verdana"/>
              </a:rPr>
              <a:t>Click to edit Master text styles</a:t>
            </a:r>
            <a:endParaRPr b="0" lang="en-US" sz="1400" strike="noStrike" u="none">
              <a:solidFill>
                <a:schemeClr val="dk1"/>
              </a:solidFill>
              <a:effectLst/>
              <a:uFillTx/>
              <a:latin typeface="Arial"/>
            </a:endParaRPr>
          </a:p>
        </p:txBody>
      </p:sp>
      <p:sp>
        <p:nvSpPr>
          <p:cNvPr id="68" name="PlaceHolder 4"/>
          <p:cNvSpPr>
            <a:spLocks noGrp="1"/>
          </p:cNvSpPr>
          <p:nvPr>
            <p:ph type="body"/>
          </p:nvPr>
        </p:nvSpPr>
        <p:spPr>
          <a:xfrm>
            <a:off x="457200" y="1295280"/>
            <a:ext cx="8305560" cy="159984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9520" indent="-46512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600200" indent="-2286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057400" indent="-2286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pic>
        <p:nvPicPr>
          <p:cNvPr id="69" name="Picture 2" descr=""/>
          <p:cNvPicPr/>
          <p:nvPr/>
        </p:nvPicPr>
        <p:blipFill>
          <a:blip r:embed="rId3"/>
          <a:stretch/>
        </p:blipFill>
        <p:spPr>
          <a:xfrm>
            <a:off x="76320" y="6372360"/>
            <a:ext cx="1361880" cy="409320"/>
          </a:xfrm>
          <a:prstGeom prst="rect">
            <a:avLst/>
          </a:prstGeom>
          <a:noFill/>
          <a:ln w="0">
            <a:noFill/>
          </a:ln>
        </p:spPr>
      </p:pic>
      <p:sp>
        <p:nvSpPr>
          <p:cNvPr id="70"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71" name="Slide Number Placeholder 5"/>
          <p:cNvSpPr/>
          <p:nvPr/>
        </p:nvSpPr>
        <p:spPr>
          <a:xfrm>
            <a:off x="8153280" y="632448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6-</a:t>
            </a:r>
            <a:fld id="{70384C41-2E15-49DD-8E94-3725A888E386}"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Content">
    <p:bg>
      <p:bgPr>
        <a:solidFill>
          <a:srgbClr val="ffffff"/>
        </a:solidFill>
      </p:bgPr>
    </p:bg>
    <p:spTree>
      <p:nvGrpSpPr>
        <p:cNvPr id="1" name=""/>
        <p:cNvGrpSpPr/>
        <p:nvPr/>
      </p:nvGrpSpPr>
      <p:grpSpPr>
        <a:xfrm>
          <a:off x="0" y="0"/>
          <a:ext cx="0" cy="0"/>
          <a:chOff x="0" y="0"/>
          <a:chExt cx="0" cy="0"/>
        </a:xfrm>
      </p:grpSpPr>
      <p:sp>
        <p:nvSpPr>
          <p:cNvPr id="72"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73"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74" name="Picture 2" descr=""/>
          <p:cNvPicPr/>
          <p:nvPr/>
        </p:nvPicPr>
        <p:blipFill>
          <a:blip r:embed="rId2"/>
          <a:stretch/>
        </p:blipFill>
        <p:spPr>
          <a:xfrm>
            <a:off x="76320" y="6372360"/>
            <a:ext cx="1361880" cy="409320"/>
          </a:xfrm>
          <a:prstGeom prst="rect">
            <a:avLst/>
          </a:prstGeom>
          <a:noFill/>
          <a:ln w="0">
            <a:noFill/>
          </a:ln>
        </p:spPr>
      </p:pic>
      <p:sp>
        <p:nvSpPr>
          <p:cNvPr id="75"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7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77"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343080" indent="-3430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743040" indent="-285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143000" indent="-2286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600200" indent="-2286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057400" indent="-2286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78" name="PlaceHolder 3"/>
          <p:cNvSpPr>
            <a:spLocks noGrp="1"/>
          </p:cNvSpPr>
          <p:nvPr>
            <p:ph type="ftr" idx="9"/>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79"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343080" indent="-34308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80"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81" name="PlaceHolder 5"/>
          <p:cNvSpPr>
            <a:spLocks noGrp="1"/>
          </p:cNvSpPr>
          <p:nvPr>
            <p:ph type="sldNum" idx="10"/>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63F117F6-165A-4362-B718-50442565041A}"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nd Content">
    <p:bg>
      <p:bgPr>
        <a:solidFill>
          <a:srgbClr val="ffffff"/>
        </a:solidFill>
      </p:bgPr>
    </p:bg>
    <p:spTree>
      <p:nvGrpSpPr>
        <p:cNvPr id="1" name=""/>
        <p:cNvGrpSpPr/>
        <p:nvPr/>
      </p:nvGrpSpPr>
      <p:grpSpPr>
        <a:xfrm>
          <a:off x="0" y="0"/>
          <a:ext cx="0" cy="0"/>
          <a:chOff x="0" y="0"/>
          <a:chExt cx="0" cy="0"/>
        </a:xfrm>
      </p:grpSpPr>
      <p:sp>
        <p:nvSpPr>
          <p:cNvPr id="82"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83"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84" name="Picture 2" descr=""/>
          <p:cNvPicPr/>
          <p:nvPr/>
        </p:nvPicPr>
        <p:blipFill>
          <a:blip r:embed="rId2"/>
          <a:stretch/>
        </p:blipFill>
        <p:spPr>
          <a:xfrm>
            <a:off x="76320" y="6372360"/>
            <a:ext cx="1361880" cy="409320"/>
          </a:xfrm>
          <a:prstGeom prst="rect">
            <a:avLst/>
          </a:prstGeom>
          <a:noFill/>
          <a:ln w="0">
            <a:noFill/>
          </a:ln>
        </p:spPr>
      </p:pic>
      <p:sp>
        <p:nvSpPr>
          <p:cNvPr id="85"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8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87"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343080" indent="-3430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743040" indent="-285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143000" indent="-2286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600200" indent="-2286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057400" indent="-2286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88" name="PlaceHolder 3"/>
          <p:cNvSpPr>
            <a:spLocks noGrp="1"/>
          </p:cNvSpPr>
          <p:nvPr>
            <p:ph type="ftr" idx="11"/>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89"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343080" indent="-34308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90"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91" name="PlaceHolder 5"/>
          <p:cNvSpPr>
            <a:spLocks noGrp="1"/>
          </p:cNvSpPr>
          <p:nvPr>
            <p:ph type="sldNum" idx="12"/>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F014B22B-7953-425E-9F5B-8C4FAFA30A14}"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6.xml.rels><?xml version="1.0" encoding="UTF-8"?>
<Relationships xmlns="http://schemas.openxmlformats.org/package/2006/relationships"><Relationship Id="rId1" Type="http://schemas.openxmlformats.org/officeDocument/2006/relationships/image" Target="../media/image9.gif"/><Relationship Id="rId2" Type="http://schemas.openxmlformats.org/officeDocument/2006/relationships/slideLayout" Target="../slideLayouts/slideLayout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
</Relationships>
</file>

<file path=ppt/slides/_rels/slide1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xml"/>
</Relationships>
</file>

<file path=ppt/slides/_rels/slide2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0.xml"/>
</Relationships>
</file>

<file path=ppt/slides/_rels/slide22.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0.xml"/>
</Relationships>
</file>

<file path=ppt/slides/_rels/slide23.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0.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xml"/>
</Relationships>
</file>

<file path=ppt/slides/_rels/slide2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2.xml.rels><?xml version="1.0" encoding="UTF-8"?>
<Relationships xmlns="http://schemas.openxmlformats.org/package/2006/relationships"><Relationship Id="rId1" Type="http://schemas.openxmlformats.org/officeDocument/2006/relationships/image" Target="../media/image20.gif"/><Relationship Id="rId2" Type="http://schemas.openxmlformats.org/officeDocument/2006/relationships/slideLayout" Target="../slideLayouts/slideLayout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1.png"/><Relationship Id="rId3" Type="http://schemas.openxmlformats.org/officeDocument/2006/relationships/slideLayout" Target="../slideLayouts/slideLayout7.xml"/>
</Relationships>
</file>

<file path=ppt/slides/_rels/slide3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6.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3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7.xml"/>
</Relationships>
</file>

<file path=ppt/slides/_rels/slide3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2.xml"/>
</Relationships>
</file>

<file path=ppt/slides/_rels/slide3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44.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6.xml"/>
</Relationships>
</file>

<file path=ppt/slides/_rels/slide45.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6.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4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7.xml"/>
</Relationships>
</file>

<file path=ppt/slides/_rels/slide4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5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7.xml"/>
</Relationships>
</file>

<file path=ppt/slides/_rels/slide5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8.xml"/>
</Relationships>
</file>

<file path=ppt/slides/_rels/slide6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7.xml"/>
</Relationships>
</file>

<file path=ppt/slides/_rels/slide6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7.xml"/>
</Relationships>
</file>

<file path=ppt/slides/_rels/slide6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3.xml"/>
</Relationships>
</file>

<file path=ppt/slides/_rels/slide6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xml"/>
</Relationships>
</file>

<file path=ppt/slides/_rels/slide6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0" y="0"/>
            <a:ext cx="9143640" cy="1423800"/>
          </a:xfrm>
          <a:prstGeom prst="rect">
            <a:avLst/>
          </a:prstGeom>
          <a:solidFill>
            <a:srgbClr val="8a288f"/>
          </a:solidFill>
          <a:ln w="0">
            <a:noFill/>
          </a:ln>
        </p:spPr>
        <p:txBody>
          <a:bodyPr numCol="1" spcCol="0" lIns="91440" rIns="91440" tIns="45720" bIns="45720" anchor="t">
            <a:noAutofit/>
          </a:bodyPr>
          <a:p>
            <a:pPr indent="0">
              <a:lnSpc>
                <a:spcPct val="100000"/>
              </a:lnSpc>
              <a:buNone/>
            </a:pPr>
            <a:r>
              <a:rPr b="0" lang="en-US" sz="4000" strike="noStrike" u="none">
                <a:solidFill>
                  <a:schemeClr val="lt1"/>
                </a:solidFill>
                <a:effectLst/>
                <a:uFillTx/>
                <a:latin typeface="Arial"/>
                <a:ea typeface="Verdana"/>
              </a:rPr>
              <a:t>DISCOVERING COMPUTERS 2018</a:t>
            </a:r>
            <a:br>
              <a:rPr sz="3200"/>
            </a:br>
            <a:r>
              <a:rPr b="0" lang="en-US" sz="3600" strike="noStrike" u="none">
                <a:solidFill>
                  <a:schemeClr val="lt1"/>
                </a:solidFill>
                <a:effectLst/>
                <a:uFillTx/>
                <a:latin typeface="Arial"/>
                <a:ea typeface="Verdana"/>
              </a:rPr>
              <a:t>Digital Technology, Data, and Devices</a:t>
            </a:r>
            <a:endParaRPr b="0" lang="en-US" sz="3600" strike="noStrike" u="none">
              <a:solidFill>
                <a:schemeClr val="dk1"/>
              </a:solidFill>
              <a:effectLst/>
              <a:uFillTx/>
              <a:latin typeface="Arial"/>
            </a:endParaRPr>
          </a:p>
        </p:txBody>
      </p:sp>
      <p:pic>
        <p:nvPicPr>
          <p:cNvPr id="140" name="Picture 2" descr="Book cover reads title and name of the author as follows: “DISCOVERING COMPUTERS 2018: Digital Technology, Data, and Devices,” and “VERMAAT, SEBOK, FREUND, CAMPBELL, and FRYDENBERG.” Colorful patterns are shown above and below the title of the book."/>
          <p:cNvPicPr/>
          <p:nvPr/>
        </p:nvPicPr>
        <p:blipFill>
          <a:blip r:embed="rId1"/>
          <a:stretch/>
        </p:blipFill>
        <p:spPr>
          <a:xfrm>
            <a:off x="76320" y="1498680"/>
            <a:ext cx="3569760" cy="4647960"/>
          </a:xfrm>
          <a:prstGeom prst="rect">
            <a:avLst/>
          </a:prstGeom>
          <a:noFill/>
          <a:ln w="0">
            <a:noFill/>
          </a:ln>
        </p:spPr>
      </p:pic>
      <p:sp>
        <p:nvSpPr>
          <p:cNvPr id="141" name="PlaceHolder 2"/>
          <p:cNvSpPr>
            <a:spLocks noGrp="1"/>
          </p:cNvSpPr>
          <p:nvPr>
            <p:ph/>
          </p:nvPr>
        </p:nvSpPr>
        <p:spPr>
          <a:xfrm>
            <a:off x="3962520" y="1779840"/>
            <a:ext cx="4952520" cy="4011120"/>
          </a:xfrm>
          <a:prstGeom prst="rect">
            <a:avLst/>
          </a:prstGeom>
          <a:noFill/>
          <a:ln w="0">
            <a:noFill/>
          </a:ln>
        </p:spPr>
        <p:txBody>
          <a:bodyPr numCol="1" spcCol="0" lIns="91440" rIns="91440" tIns="45720" bIns="45720" anchor="ctr">
            <a:noAutofit/>
          </a:bodyPr>
          <a:p>
            <a:pPr indent="0" algn="ctr">
              <a:lnSpc>
                <a:spcPct val="100000"/>
              </a:lnSpc>
              <a:buNone/>
              <a:tabLst>
                <a:tab algn="l" pos="0"/>
              </a:tabLst>
            </a:pPr>
            <a:r>
              <a:rPr b="1" lang="en-US" sz="4400" strike="noStrike" u="none">
                <a:solidFill>
                  <a:schemeClr val="dk1"/>
                </a:solidFill>
                <a:effectLst/>
                <a:uFillTx/>
                <a:latin typeface="Arial"/>
                <a:ea typeface="Verdana"/>
              </a:rPr>
              <a:t>Module 6</a:t>
            </a:r>
            <a:endParaRPr b="0" lang="en-US" sz="4400" strike="noStrike" u="none">
              <a:solidFill>
                <a:schemeClr val="dk1"/>
              </a:solidFill>
              <a:effectLst/>
              <a:uFillTx/>
              <a:latin typeface="Arial"/>
            </a:endParaRPr>
          </a:p>
          <a:p>
            <a:pPr indent="0" algn="ctr">
              <a:lnSpc>
                <a:spcPct val="100000"/>
              </a:lnSpc>
              <a:buNone/>
              <a:tabLst>
                <a:tab algn="l" pos="0"/>
              </a:tabLst>
            </a:pPr>
            <a:r>
              <a:rPr b="1" lang="en-US" sz="4400" strike="noStrike" u="none">
                <a:solidFill>
                  <a:schemeClr val="dk1"/>
                </a:solidFill>
                <a:effectLst/>
                <a:uFillTx/>
                <a:latin typeface="Arial"/>
                <a:ea typeface="Verdana"/>
              </a:rPr>
              <a:t>Computing Components:</a:t>
            </a:r>
            <a:br>
              <a:rPr sz="4000"/>
            </a:br>
            <a:r>
              <a:rPr b="0" lang="en-US" sz="4000" strike="noStrike" u="none">
                <a:solidFill>
                  <a:schemeClr val="dk1"/>
                </a:solidFill>
                <a:effectLst/>
                <a:uFillTx/>
                <a:latin typeface="Arial"/>
                <a:ea typeface="Verdana"/>
              </a:rPr>
              <a:t>Processors, Memory, the Cloud, and More</a:t>
            </a:r>
            <a:endParaRPr b="0" lang="en-US" sz="4000" strike="noStrike" u="none">
              <a:solidFill>
                <a:schemeClr val="dk1"/>
              </a:solidFill>
              <a:effectLst/>
              <a:uFillTx/>
              <a:latin typeface="Arial"/>
            </a:endParaRPr>
          </a:p>
        </p:txBody>
      </p:sp>
      <p:pic>
        <p:nvPicPr>
          <p:cNvPr id="142" name="Picture 2" descr=""/>
          <p:cNvPicPr/>
          <p:nvPr/>
        </p:nvPicPr>
        <p:blipFill>
          <a:blip r:embed="rId2"/>
          <a:stretch/>
        </p:blipFill>
        <p:spPr>
          <a:xfrm>
            <a:off x="76320" y="6372360"/>
            <a:ext cx="1361880" cy="409320"/>
          </a:xfrm>
          <a:prstGeom prst="rect">
            <a:avLst/>
          </a:prstGeom>
          <a:noFill/>
          <a:ln w="0">
            <a:noFill/>
          </a:ln>
        </p:spPr>
      </p:pic>
      <p:sp>
        <p:nvSpPr>
          <p:cNvPr id="143" name="PlaceHolder 3"/>
          <p:cNvSpPr>
            <a:spLocks noGrp="1"/>
          </p:cNvSpPr>
          <p:nvPr>
            <p:ph/>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indent="0">
              <a:spcBef>
                <a:spcPts val="1417"/>
              </a:spcBef>
              <a:buNone/>
            </a:pPr>
            <a:endParaRPr b="0" lang="en-US" sz="1100" strike="noStrike" u="none">
              <a:solidFill>
                <a:schemeClr val="dk1"/>
              </a:solidFill>
              <a:effectLst/>
              <a:uFillTx/>
              <a:latin typeface="Arial"/>
              <a:ea typeface="Verdana"/>
            </a:endParaRPr>
          </a:p>
        </p:txBody>
      </p:sp>
      <p:sp>
        <p:nvSpPr>
          <p:cNvPr id="144" name="Copyright" descr="Pearson: Copyright 2015, 2012, 2009"/>
          <p:cNvSpPr/>
          <p:nvPr/>
        </p:nvSpPr>
        <p:spPr>
          <a:xfrm>
            <a:off x="1676520" y="6297480"/>
            <a:ext cx="731484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Processors (1 of 9)</a:t>
            </a:r>
            <a:endParaRPr b="0" lang="en-US" sz="3600" strike="noStrike" u="none">
              <a:solidFill>
                <a:schemeClr val="dk1"/>
              </a:solidFill>
              <a:effectLst/>
              <a:uFillTx/>
              <a:latin typeface="Arial"/>
            </a:endParaRPr>
          </a:p>
        </p:txBody>
      </p:sp>
      <p:sp>
        <p:nvSpPr>
          <p:cNvPr id="184"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processor</a:t>
            </a:r>
            <a:r>
              <a:rPr b="0" lang="en-US" sz="2800" strike="noStrike" u="none">
                <a:solidFill>
                  <a:schemeClr val="dk1"/>
                </a:solidFill>
                <a:effectLst/>
                <a:uFillTx/>
                <a:latin typeface="Arial"/>
                <a:ea typeface="Verdana"/>
              </a:rPr>
              <a:t>, also called the </a:t>
            </a:r>
            <a:r>
              <a:rPr b="1" lang="en-US" sz="2800" strike="noStrike" u="none">
                <a:solidFill>
                  <a:schemeClr val="dk1"/>
                </a:solidFill>
                <a:effectLst/>
                <a:uFillTx/>
                <a:latin typeface="Arial"/>
                <a:ea typeface="Verdana"/>
              </a:rPr>
              <a:t>Central Processing Unit </a:t>
            </a:r>
            <a:r>
              <a:rPr b="0" lang="en-US" sz="2800" strike="noStrike" u="none">
                <a:solidFill>
                  <a:schemeClr val="dk1"/>
                </a:solidFill>
                <a:effectLst/>
                <a:uFillTx/>
                <a:latin typeface="Arial"/>
                <a:ea typeface="Verdana"/>
              </a:rPr>
              <a:t>(</a:t>
            </a:r>
            <a:r>
              <a:rPr b="1" lang="en-US" sz="2800" strike="noStrike" u="none">
                <a:solidFill>
                  <a:schemeClr val="dk1"/>
                </a:solidFill>
                <a:effectLst/>
                <a:uFillTx/>
                <a:latin typeface="Arial"/>
                <a:ea typeface="Verdana"/>
              </a:rPr>
              <a:t>CPU</a:t>
            </a:r>
            <a:r>
              <a:rPr b="0" lang="en-US" sz="2800" strike="noStrike" u="none">
                <a:solidFill>
                  <a:schemeClr val="dk1"/>
                </a:solidFill>
                <a:effectLst/>
                <a:uFillTx/>
                <a:latin typeface="Arial"/>
                <a:ea typeface="Verdana"/>
              </a:rPr>
              <a:t>), interprets and carries out the basic instructions that operate a computer.</a:t>
            </a:r>
            <a:endParaRPr b="0" lang="en-US" sz="2800" strike="noStrike" u="none">
              <a:solidFill>
                <a:schemeClr val="dk1"/>
              </a:solidFill>
              <a:effectLst/>
              <a:uFillTx/>
              <a:latin typeface="Arial"/>
            </a:endParaRPr>
          </a:p>
          <a:p>
            <a:pPr marL="517680" indent="-5176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multi-core processor </a:t>
            </a:r>
            <a:r>
              <a:rPr b="0" lang="en-US" sz="2800" strike="noStrike" u="none">
                <a:solidFill>
                  <a:schemeClr val="dk1"/>
                </a:solidFill>
                <a:effectLst/>
                <a:uFillTx/>
                <a:latin typeface="Arial"/>
                <a:ea typeface="Verdana"/>
              </a:rPr>
              <a:t>is a single chip with two or more separate processor cores.</a:t>
            </a:r>
            <a:endParaRPr b="0" lang="en-US" sz="2800" strike="noStrike" u="none">
              <a:solidFill>
                <a:schemeClr val="dk1"/>
              </a:solidFill>
              <a:effectLst/>
              <a:uFillTx/>
              <a:latin typeface="Arial"/>
            </a:endParaRPr>
          </a:p>
          <a:p>
            <a:pPr marL="517680" indent="-5176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Processors contain a control unit and an Arithmetic Logic Unit (ALU).</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fontScale="92500" lnSpcReduction="9999"/>
          </a:bodyPr>
          <a:p>
            <a:pPr indent="0" algn="ctr">
              <a:lnSpc>
                <a:spcPct val="100000"/>
              </a:lnSpc>
              <a:buNone/>
            </a:pPr>
            <a:r>
              <a:rPr b="0" lang="en-TW" sz="3600" strike="noStrike" u="none">
                <a:solidFill>
                  <a:schemeClr val="lt1"/>
                </a:solidFill>
                <a:effectLst/>
                <a:uFillTx/>
                <a:latin typeface="Arial"/>
                <a:ea typeface="Verdana"/>
              </a:rPr>
              <a:t>The difference between single and multi core processors</a:t>
            </a:r>
            <a:endParaRPr b="0" lang="en-US" sz="3600" strike="noStrike" u="none">
              <a:solidFill>
                <a:schemeClr val="dk1"/>
              </a:solidFill>
              <a:effectLst/>
              <a:uFillTx/>
              <a:latin typeface="Arial"/>
            </a:endParaRPr>
          </a:p>
        </p:txBody>
      </p:sp>
      <p:graphicFrame>
        <p:nvGraphicFramePr>
          <p:cNvPr id="186" name="Content Placeholder 3"/>
          <p:cNvGraphicFramePr/>
          <p:nvPr/>
        </p:nvGraphicFramePr>
        <p:xfrm>
          <a:off x="228600" y="1295280"/>
          <a:ext cx="8762760" cy="1930680"/>
        </p:xfrm>
        <a:graphic>
          <a:graphicData uri="http://schemas.openxmlformats.org/drawingml/2006/table">
            <a:tbl>
              <a:tblPr/>
              <a:tblGrid>
                <a:gridCol w="2920680"/>
                <a:gridCol w="2920680"/>
                <a:gridCol w="2920680"/>
              </a:tblGrid>
              <a:tr h="370800">
                <a:tc>
                  <a:txBody>
                    <a:bodyPr anchor="t">
                      <a:noAutofit/>
                    </a:bodyPr>
                    <a:p>
                      <a:endParaRPr b="1" lang="en-TW" sz="1800" strike="noStrike" u="none">
                        <a:solidFill>
                          <a:schemeClr val="lt1"/>
                        </a:solidFill>
                        <a:effectLst/>
                        <a:uFillTx/>
                        <a:latin typeface="Calibri"/>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TW" sz="1800" strike="noStrike" u="none">
                          <a:solidFill>
                            <a:schemeClr val="lt1"/>
                          </a:solidFill>
                          <a:effectLst/>
                          <a:uFillTx/>
                          <a:latin typeface="Calibri"/>
                        </a:rPr>
                        <a:t>Single-Core</a:t>
                      </a:r>
                      <a:endParaRPr b="0" lang="en-US" sz="1800" strike="noStrike" u="non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TW" sz="1800" strike="noStrike" u="none">
                          <a:solidFill>
                            <a:schemeClr val="lt1"/>
                          </a:solidFill>
                          <a:effectLst/>
                          <a:uFillTx/>
                          <a:latin typeface="Calibri"/>
                        </a:rPr>
                        <a:t>Multi-core</a:t>
                      </a:r>
                      <a:endParaRPr b="0" lang="en-US" sz="1800" strike="noStrike" u="non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defTabSz="914400">
                        <a:lnSpc>
                          <a:spcPct val="100000"/>
                        </a:lnSpc>
                      </a:pPr>
                      <a:r>
                        <a:rPr b="0" lang="en-TW" sz="1800" strike="noStrike" u="none">
                          <a:solidFill>
                            <a:schemeClr val="dk1"/>
                          </a:solidFill>
                          <a:effectLst/>
                          <a:uFillTx/>
                          <a:latin typeface="Calibri"/>
                        </a:rPr>
                        <a:t>speed</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TW" sz="1800" strike="noStrike" u="none">
                          <a:solidFill>
                            <a:schemeClr val="dk1"/>
                          </a:solidFill>
                          <a:effectLst/>
                          <a:uFillTx/>
                          <a:latin typeface="Calibri"/>
                        </a:rPr>
                        <a:t>faster</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TW" sz="1800" strike="noStrike" u="none">
                          <a:solidFill>
                            <a:schemeClr val="dk1"/>
                          </a:solidFill>
                          <a:effectLst/>
                          <a:uFillTx/>
                          <a:latin typeface="Calibri"/>
                        </a:rPr>
                        <a:t>slower</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trike="noStrike" u="none">
                          <a:solidFill>
                            <a:schemeClr val="dk1"/>
                          </a:solidFill>
                          <a:effectLst/>
                          <a:uFillTx/>
                          <a:latin typeface="Calibri"/>
                        </a:rPr>
                        <a:t>P</a:t>
                      </a:r>
                      <a:r>
                        <a:rPr b="0" lang="en-TW" sz="1800" strike="noStrike" u="none">
                          <a:solidFill>
                            <a:schemeClr val="dk1"/>
                          </a:solidFill>
                          <a:effectLst/>
                          <a:uFillTx/>
                          <a:latin typeface="Calibri"/>
                        </a:rPr>
                        <a:t>erformance when users are running muliple programs simultaneously</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TW" sz="1800" strike="noStrike" u="none">
                          <a:solidFill>
                            <a:schemeClr val="dk1"/>
                          </a:solidFill>
                          <a:effectLst/>
                          <a:uFillTx/>
                          <a:latin typeface="Calibri"/>
                        </a:rPr>
                        <a:t>nope</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P</a:t>
                      </a:r>
                      <a:r>
                        <a:rPr b="0" lang="en-TW" sz="1800" strike="noStrike" u="none">
                          <a:solidFill>
                            <a:schemeClr val="dk1"/>
                          </a:solidFill>
                          <a:effectLst/>
                          <a:uFillTx/>
                          <a:latin typeface="Calibri"/>
                        </a:rPr>
                        <a:t>erformance increase</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Picture 2" descr="An illustration shows the communication between devices connected to the computer and the processor to carry out a task. The processer comprises of a control unit and an Arithmetic Logic Unit (ALU).  The figure shows a two-way arrow titled, “instructions data information,” flowing between memory and processor, and memory and storage devices. The data from input devices is transferred to the memory; and the information from memory is transferred to output devices. "/>
          <p:cNvPicPr/>
          <p:nvPr/>
        </p:nvPicPr>
        <p:blipFill>
          <a:blip r:embed="rId1"/>
          <a:stretch/>
        </p:blipFill>
        <p:spPr>
          <a:xfrm>
            <a:off x="1085760" y="0"/>
            <a:ext cx="5848200" cy="5502960"/>
          </a:xfrm>
          <a:prstGeom prst="rect">
            <a:avLst/>
          </a:prstGeom>
          <a:noFill/>
          <a:ln w="0">
            <a:noFill/>
          </a:ln>
        </p:spPr>
      </p:pic>
      <p:sp>
        <p:nvSpPr>
          <p:cNvPr id="188" name="PlaceHolder 1"/>
          <p:cNvSpPr>
            <a:spLocks noGrp="1"/>
          </p:cNvSpPr>
          <p:nvPr>
            <p:ph/>
          </p:nvPr>
        </p:nvSpPr>
        <p:spPr>
          <a:xfrm>
            <a:off x="419040" y="5486400"/>
            <a:ext cx="8305560" cy="902880"/>
          </a:xfrm>
          <a:prstGeom prst="rect">
            <a:avLst/>
          </a:prstGeom>
          <a:noFill/>
          <a:ln w="0">
            <a:noFill/>
          </a:ln>
        </p:spPr>
        <p:txBody>
          <a:bodyPr numCol="1" spcCol="0" lIns="91440" rIns="91440" tIns="45720" bIns="45720" anchor="t">
            <a:noAutofit/>
          </a:bodyPr>
          <a:p>
            <a:pPr indent="0">
              <a:lnSpc>
                <a:spcPct val="100000"/>
              </a:lnSpc>
              <a:spcBef>
                <a:spcPts val="479"/>
              </a:spcBef>
              <a:buNone/>
              <a:tabLst>
                <a:tab algn="l" pos="0"/>
              </a:tabLst>
            </a:pPr>
            <a:r>
              <a:rPr b="1" lang="en-US" sz="2400" strike="noStrike" u="none">
                <a:solidFill>
                  <a:schemeClr val="dk1"/>
                </a:solidFill>
                <a:effectLst/>
                <a:uFillTx/>
                <a:latin typeface="Arial"/>
                <a:ea typeface="Verdana"/>
              </a:rPr>
              <a:t>Figure 6-4 </a:t>
            </a:r>
            <a:r>
              <a:rPr b="0" lang="en-US" sz="2400" strike="noStrike" u="none">
                <a:solidFill>
                  <a:schemeClr val="dk1"/>
                </a:solidFill>
                <a:effectLst/>
                <a:uFillTx/>
                <a:latin typeface="Arial"/>
                <a:ea typeface="Verdana"/>
              </a:rPr>
              <a:t>Most devices connected to the computer communicate with the processor to carry out a task.</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Processors (3 of 9)</a:t>
            </a:r>
            <a:endParaRPr b="0" lang="en-US" sz="3600" strike="noStrike" u="none">
              <a:solidFill>
                <a:schemeClr val="dk1"/>
              </a:solidFill>
              <a:effectLst/>
              <a:uFillTx/>
              <a:latin typeface="Arial"/>
            </a:endParaRPr>
          </a:p>
        </p:txBody>
      </p:sp>
      <p:sp>
        <p:nvSpPr>
          <p:cNvPr id="19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control unit</a:t>
            </a:r>
            <a:r>
              <a:rPr b="0" lang="en-US" sz="2800" strike="noStrike" u="none">
                <a:solidFill>
                  <a:schemeClr val="dk1"/>
                </a:solidFill>
                <a:effectLst/>
                <a:uFillTx/>
                <a:latin typeface="Arial"/>
                <a:ea typeface="Verdana"/>
              </a:rPr>
              <a:t> is the component of the processor that directs and coordinates most of the operations in the computer.</a:t>
            </a:r>
            <a:endParaRPr b="0" lang="en-US" sz="2800" strike="noStrike" u="none">
              <a:solidFill>
                <a:schemeClr val="dk1"/>
              </a:solidFill>
              <a:effectLst/>
              <a:uFillTx/>
              <a:latin typeface="Arial"/>
            </a:endParaRPr>
          </a:p>
          <a:p>
            <a:pPr marL="517680" indent="-5176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Arithmetic Logic Unit</a:t>
            </a:r>
            <a:r>
              <a:rPr b="0" lang="en-US" sz="2800" strike="noStrike" u="none">
                <a:solidFill>
                  <a:schemeClr val="dk1"/>
                </a:solidFill>
                <a:effectLst/>
                <a:uFillTx/>
                <a:latin typeface="Arial"/>
                <a:ea typeface="Verdana"/>
              </a:rPr>
              <a:t> (ALU), another component of the processor, performs arithmetic, comparison, and other operations.</a:t>
            </a:r>
            <a:endParaRPr b="0" lang="en-US" sz="2800" strike="noStrike" u="none">
              <a:solidFill>
                <a:schemeClr val="dk1"/>
              </a:solidFill>
              <a:effectLst/>
              <a:uFillTx/>
              <a:latin typeface="Arial"/>
            </a:endParaRPr>
          </a:p>
          <a:p>
            <a:pPr indent="0">
              <a:lnSpc>
                <a:spcPct val="100000"/>
              </a:lnSpc>
              <a:spcBef>
                <a:spcPts val="561"/>
              </a:spcBef>
              <a:buNone/>
            </a:pP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p:nvPr>
        </p:nvSpPr>
        <p:spPr>
          <a:xfrm>
            <a:off x="419040" y="0"/>
            <a:ext cx="8305560" cy="820800"/>
          </a:xfrm>
          <a:prstGeom prst="rect">
            <a:avLst/>
          </a:prstGeom>
          <a:noFill/>
          <a:ln w="0">
            <a:noFill/>
          </a:ln>
        </p:spPr>
        <p:txBody>
          <a:bodyPr numCol="1" spcCol="0" lIns="91440" rIns="91440" tIns="45720" bIns="45720" anchor="t">
            <a:noAutofit/>
          </a:bodyPr>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For every instruction, a processor repeats a set of four basic operations, which comprise a machine cycle</a:t>
            </a:r>
            <a:endParaRPr b="0" lang="en-US" sz="2400" strike="noStrike" u="none">
              <a:solidFill>
                <a:schemeClr val="dk1"/>
              </a:solidFill>
              <a:effectLst/>
              <a:uFillTx/>
              <a:latin typeface="Arial"/>
            </a:endParaRPr>
          </a:p>
        </p:txBody>
      </p:sp>
      <p:pic>
        <p:nvPicPr>
          <p:cNvPr id="192" name="Picture 2" descr="An illustration shows the steps involved in a machine cycle. The flowchart commences with a photo showing a Hand on a keyboard with a caption reading, “Using a calculator app, a student enters a calculation. The app sends the calculation to the computer’s memory for processing.”  This is followed by Step 1: The control unit fetches the calculation’s instructions and data from memory; A flowline reading “100 multiplied by 48 equals,” points toward the next stage reading, “Step 2: The control unit decodes the calculation’s instructions and sends the instructions and data to the ALU;” a flowline reading “100 multiplied by 48 equals,” points toward the next stage reading “Step 3: The ALU performs calculations on the data;” a flowline reading “100 multiplied by 48 equals 4800,” points toward the next stage reading “Step 4: The results of the calculation are stored in memory.” A flowline reading “4800” points toward a monitor displaying “4800” on the screen with the following caption: The results in memory appear on the screen of the monitor."/>
          <p:cNvPicPr/>
          <p:nvPr/>
        </p:nvPicPr>
        <p:blipFill>
          <a:blip r:embed="rId1"/>
          <a:stretch/>
        </p:blipFill>
        <p:spPr>
          <a:xfrm>
            <a:off x="465480" y="914400"/>
            <a:ext cx="6773040" cy="4975200"/>
          </a:xfrm>
          <a:prstGeom prst="rect">
            <a:avLst/>
          </a:prstGeom>
          <a:noFill/>
          <a:ln w="0">
            <a:noFill/>
          </a:ln>
        </p:spPr>
      </p:pic>
      <p:sp>
        <p:nvSpPr>
          <p:cNvPr id="193" name="PlaceHolder 2"/>
          <p:cNvSpPr>
            <a:spLocks noGrp="1"/>
          </p:cNvSpPr>
          <p:nvPr>
            <p:ph/>
          </p:nvPr>
        </p:nvSpPr>
        <p:spPr>
          <a:xfrm>
            <a:off x="555840" y="5867280"/>
            <a:ext cx="8032320" cy="41256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6-5 </a:t>
            </a:r>
            <a:r>
              <a:rPr b="0" lang="en-US" sz="2000" strike="noStrike" u="none">
                <a:solidFill>
                  <a:schemeClr val="dk1"/>
                </a:solidFill>
                <a:effectLst/>
                <a:uFillTx/>
                <a:latin typeface="Arial"/>
                <a:ea typeface="Verdana"/>
              </a:rPr>
              <a:t>This figure shows the steps in a machine cycle.</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Processors (5 of 9)</a:t>
            </a:r>
            <a:endParaRPr b="0" lang="en-US" sz="3600" strike="noStrike" u="none">
              <a:solidFill>
                <a:schemeClr val="dk1"/>
              </a:solidFill>
              <a:effectLst/>
              <a:uFillTx/>
              <a:latin typeface="Arial"/>
            </a:endParaRPr>
          </a:p>
        </p:txBody>
      </p:sp>
      <p:sp>
        <p:nvSpPr>
          <p:cNvPr id="195"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processor contains registers, that temporarily hold data and instructions.</a:t>
            </a:r>
            <a:endParaRPr b="0" lang="en-US" sz="2800" strike="noStrike" u="none">
              <a:solidFill>
                <a:schemeClr val="dk1"/>
              </a:solidFill>
              <a:effectLst/>
              <a:uFillTx/>
              <a:latin typeface="Arial"/>
            </a:endParaRPr>
          </a:p>
          <a:p>
            <a:pPr marL="517680" indent="-5176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system clock</a:t>
            </a:r>
            <a:r>
              <a:rPr b="0" lang="en-US" sz="2800" strike="noStrike" u="none">
                <a:solidFill>
                  <a:schemeClr val="dk1"/>
                </a:solidFill>
                <a:effectLst/>
                <a:uFillTx/>
                <a:latin typeface="Arial"/>
                <a:ea typeface="Verdana"/>
              </a:rPr>
              <a:t> controls the timing of all computer operations.</a:t>
            </a:r>
            <a:endParaRPr b="0" lang="en-US" sz="28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The pace of the system clock is called the </a:t>
            </a:r>
            <a:r>
              <a:rPr b="1" lang="en-US" sz="2400" strike="noStrike" u="none">
                <a:solidFill>
                  <a:schemeClr val="dk1"/>
                </a:solidFill>
                <a:effectLst/>
                <a:uFillTx/>
                <a:latin typeface="Arial"/>
                <a:ea typeface="Verdana"/>
              </a:rPr>
              <a:t>clock speed</a:t>
            </a:r>
            <a:r>
              <a:rPr b="0" lang="en-US" sz="2400" strike="noStrike" u="none">
                <a:solidFill>
                  <a:schemeClr val="dk1"/>
                </a:solidFill>
                <a:effectLst/>
                <a:uFillTx/>
                <a:latin typeface="Arial"/>
                <a:ea typeface="Verdana"/>
              </a:rPr>
              <a:t>, and is usually measured in </a:t>
            </a:r>
            <a:r>
              <a:rPr b="1" lang="en-US" sz="2400" strike="noStrike" u="none">
                <a:solidFill>
                  <a:schemeClr val="dk1"/>
                </a:solidFill>
                <a:effectLst/>
                <a:uFillTx/>
                <a:latin typeface="Arial"/>
                <a:ea typeface="Verdana"/>
              </a:rPr>
              <a:t>GigaHertz</a:t>
            </a:r>
            <a:r>
              <a:rPr b="0" lang="en-US" sz="2400" strike="noStrike" u="none">
                <a:solidFill>
                  <a:schemeClr val="dk1"/>
                </a:solidFill>
                <a:effectLst/>
                <a:uFillTx/>
                <a:latin typeface="Arial"/>
                <a:ea typeface="Verdana"/>
              </a:rPr>
              <a:t> (</a:t>
            </a:r>
            <a:r>
              <a:rPr b="1" lang="en-US" sz="2400" strike="noStrike" u="none">
                <a:solidFill>
                  <a:schemeClr val="dk1"/>
                </a:solidFill>
                <a:effectLst/>
                <a:uFillTx/>
                <a:latin typeface="Arial"/>
                <a:ea typeface="Verdana"/>
              </a:rPr>
              <a:t>GHz</a:t>
            </a:r>
            <a:r>
              <a:rPr b="0" lang="en-US" sz="2400" strike="noStrike" u="none">
                <a:solidFill>
                  <a:schemeClr val="dk1"/>
                </a:solidFill>
                <a:effectLst/>
                <a:uFillTx/>
                <a:latin typeface="Arial"/>
                <a:ea typeface="Verdana"/>
              </a:rPr>
              <a:t>).</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p:nvPr>
        </p:nvSpPr>
        <p:spPr>
          <a:xfrm>
            <a:off x="0" y="0"/>
            <a:ext cx="9143640" cy="90288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The leading manufacturers of personal computer processor chips are Intel and Advanced Micro Devices (AMD).</a:t>
            </a:r>
            <a:endParaRPr b="0" lang="en-US" sz="2600" strike="noStrike" u="none">
              <a:solidFill>
                <a:schemeClr val="dk1"/>
              </a:solidFill>
              <a:effectLst/>
              <a:uFillTx/>
              <a:latin typeface="Arial"/>
            </a:endParaRPr>
          </a:p>
        </p:txBody>
      </p:sp>
      <p:pic>
        <p:nvPicPr>
          <p:cNvPr id="197" name="Picture 6" descr="A photo shows an Intel inside Core i7 processor chip."/>
          <p:cNvPicPr/>
          <p:nvPr/>
        </p:nvPicPr>
        <p:blipFill>
          <a:blip r:embed="rId1"/>
          <a:stretch/>
        </p:blipFill>
        <p:spPr>
          <a:xfrm>
            <a:off x="1600200" y="923760"/>
            <a:ext cx="6420960" cy="593388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Processors (7 of 9)</a:t>
            </a:r>
            <a:endParaRPr b="0" lang="en-US" sz="3600" strike="noStrike" u="none">
              <a:solidFill>
                <a:schemeClr val="dk1"/>
              </a:solidFill>
              <a:effectLst/>
              <a:uFillTx/>
              <a:latin typeface="Arial"/>
            </a:endParaRPr>
          </a:p>
        </p:txBody>
      </p:sp>
      <p:sp>
        <p:nvSpPr>
          <p:cNvPr id="199"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processor chip generates heat that could cause the chip to malfunction or fail.</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Require additional cooling</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Heat sinks</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Liquid cooling technology</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Cooling pads</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Picture 2" descr="A photo shows a person attaching a heat sink to a processor in order to prevent the chip from overheating. The heat sink fan, heat sink, and the processor are labeled. "/>
          <p:cNvPicPr/>
          <p:nvPr/>
        </p:nvPicPr>
        <p:blipFill>
          <a:blip r:embed="rId1"/>
          <a:stretch/>
        </p:blipFill>
        <p:spPr>
          <a:xfrm>
            <a:off x="544320" y="0"/>
            <a:ext cx="6858360" cy="5562360"/>
          </a:xfrm>
          <a:prstGeom prst="rect">
            <a:avLst/>
          </a:prstGeom>
          <a:noFill/>
          <a:ln w="0">
            <a:noFill/>
          </a:ln>
        </p:spPr>
      </p:pic>
      <p:sp>
        <p:nvSpPr>
          <p:cNvPr id="201" name="PlaceHolder 1"/>
          <p:cNvSpPr>
            <a:spLocks noGrp="1"/>
          </p:cNvSpPr>
          <p:nvPr>
            <p:ph/>
          </p:nvPr>
        </p:nvSpPr>
        <p:spPr>
          <a:xfrm>
            <a:off x="609480" y="5638680"/>
            <a:ext cx="8305560" cy="82080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6-6 </a:t>
            </a:r>
            <a:r>
              <a:rPr b="0" lang="en-US" sz="2000" strike="noStrike" u="none">
                <a:solidFill>
                  <a:schemeClr val="dk1"/>
                </a:solidFill>
                <a:effectLst/>
                <a:uFillTx/>
                <a:latin typeface="Arial"/>
                <a:ea typeface="Verdana"/>
              </a:rPr>
              <a:t>This photo shows a heat sink being attached to the top of a processor to prevent the chip from overheating.</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Picture 2" descr="An inset photo shows a laptop placed upon a cooling pad."/>
          <p:cNvPicPr/>
          <p:nvPr/>
        </p:nvPicPr>
        <p:blipFill>
          <a:blip r:embed="rId1"/>
          <a:stretch/>
        </p:blipFill>
        <p:spPr>
          <a:xfrm>
            <a:off x="-20880" y="76320"/>
            <a:ext cx="9274680" cy="5866920"/>
          </a:xfrm>
          <a:prstGeom prst="rect">
            <a:avLst/>
          </a:prstGeom>
          <a:noFill/>
          <a:ln w="0">
            <a:noFill/>
          </a:ln>
        </p:spPr>
      </p:pic>
      <p:sp>
        <p:nvSpPr>
          <p:cNvPr id="203" name="PlaceHolder 1"/>
          <p:cNvSpPr>
            <a:spLocks noGrp="1"/>
          </p:cNvSpPr>
          <p:nvPr>
            <p:ph/>
          </p:nvPr>
        </p:nvSpPr>
        <p:spPr>
          <a:xfrm>
            <a:off x="19080" y="5943600"/>
            <a:ext cx="8915040" cy="67824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6-7 </a:t>
            </a:r>
            <a:r>
              <a:rPr b="0" lang="en-US" sz="2000" strike="noStrike" u="none">
                <a:solidFill>
                  <a:schemeClr val="dk1"/>
                </a:solidFill>
                <a:effectLst/>
                <a:uFillTx/>
                <a:latin typeface="Arial"/>
                <a:ea typeface="Verdana"/>
              </a:rPr>
              <a:t>A laptop cooling pad helps reduce heat generated by a laptop.</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Objectives Overview (1 of 2)</a:t>
            </a:r>
            <a:endParaRPr b="0" lang="en-US" sz="3600" strike="noStrike" u="none">
              <a:solidFill>
                <a:schemeClr val="dk1"/>
              </a:solidFill>
              <a:effectLst/>
              <a:uFillTx/>
              <a:latin typeface="Arial"/>
            </a:endParaRPr>
          </a:p>
        </p:txBody>
      </p:sp>
      <p:sp>
        <p:nvSpPr>
          <p:cNvPr id="146" name="PlaceHolder 2"/>
          <p:cNvSpPr>
            <a:spLocks noGrp="1"/>
          </p:cNvSpPr>
          <p:nvPr>
            <p:ph/>
          </p:nvPr>
        </p:nvSpPr>
        <p:spPr>
          <a:xfrm>
            <a:off x="152280" y="1295280"/>
            <a:ext cx="8838720" cy="487656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Describe the various computer and mobile device cases and the contents they protect.</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Describe multi-core processors, the components of a processor, and the four steps in a machine cycle.</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Identify characteristics of various personal computer processors on the market today, and describe the ways processors are cooled.</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Describe what is meant by the Internet of Things.</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Explain the advantages and services of cloud computing.</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205"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06"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207" name="Picture 2" descr=""/>
          <p:cNvPicPr/>
          <p:nvPr/>
        </p:nvPicPr>
        <p:blipFill>
          <a:blip r:embed="rId1"/>
          <a:stretch/>
        </p:blipFill>
        <p:spPr>
          <a:xfrm>
            <a:off x="21600" y="0"/>
            <a:ext cx="8512560" cy="6863040"/>
          </a:xfrm>
          <a:prstGeom prst="rect">
            <a:avLst/>
          </a:prstGeom>
          <a:noFill/>
          <a:ln w="0">
            <a:noFill/>
          </a:ln>
        </p:spPr>
      </p:pic>
    </p:spTree>
  </p:cSld>
  <p:transition>
    <p:fade/>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209"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10"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211" name="Picture 2" descr=""/>
          <p:cNvPicPr/>
          <p:nvPr/>
        </p:nvPicPr>
        <p:blipFill>
          <a:blip r:embed="rId1"/>
          <a:stretch/>
        </p:blipFill>
        <p:spPr>
          <a:xfrm>
            <a:off x="14400" y="-21600"/>
            <a:ext cx="7935120" cy="6879240"/>
          </a:xfrm>
          <a:prstGeom prst="rect">
            <a:avLst/>
          </a:prstGeom>
          <a:noFill/>
          <a:ln w="0">
            <a:noFill/>
          </a:ln>
        </p:spPr>
      </p:pic>
      <p:sp>
        <p:nvSpPr>
          <p:cNvPr id="212" name="文字方塊 6"/>
          <p:cNvSpPr/>
          <p:nvPr/>
        </p:nvSpPr>
        <p:spPr>
          <a:xfrm>
            <a:off x="228600" y="2971800"/>
            <a:ext cx="3084120" cy="36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GPS: Global Positioning System</a:t>
            </a:r>
            <a:endParaRPr b="0" lang="en-US" sz="2400" strike="noStrike" u="none">
              <a:solidFill>
                <a:srgbClr val="000000"/>
              </a:solidFill>
              <a:effectLst/>
              <a:uFillTx/>
              <a:latin typeface="Arial"/>
            </a:endParaRPr>
          </a:p>
        </p:txBody>
      </p:sp>
    </p:spTree>
  </p:cSld>
  <p:transition>
    <p:fade/>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214"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15"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216" name="Picture 2" descr="各位一起下地獄😜（地獄梗圖分享） - 有趣板| Dcard"/>
          <p:cNvPicPr/>
          <p:nvPr/>
        </p:nvPicPr>
        <p:blipFill>
          <a:blip r:embed="rId1"/>
          <a:stretch/>
        </p:blipFill>
        <p:spPr>
          <a:xfrm>
            <a:off x="1821240" y="1063440"/>
            <a:ext cx="5112720" cy="5337000"/>
          </a:xfrm>
          <a:prstGeom prst="rect">
            <a:avLst/>
          </a:prstGeom>
          <a:noFill/>
          <a:ln w="0">
            <a:noFill/>
          </a:ln>
        </p:spPr>
      </p:pic>
    </p:spTree>
  </p:cSld>
  <p:transition>
    <p:fade/>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TW" sz="3600" strike="noStrike" u="none">
                <a:solidFill>
                  <a:schemeClr val="lt1"/>
                </a:solidFill>
                <a:effectLst/>
                <a:uFillTx/>
                <a:latin typeface="Arial"/>
              </a:rPr>
              <a:t>Cloud Computing</a:t>
            </a:r>
            <a:endParaRPr b="0" lang="en-US" sz="3600" strike="noStrike" u="none">
              <a:solidFill>
                <a:schemeClr val="dk1"/>
              </a:solidFill>
              <a:effectLst/>
              <a:uFillTx/>
              <a:latin typeface="Arial"/>
            </a:endParaRPr>
          </a:p>
        </p:txBody>
      </p:sp>
      <p:sp>
        <p:nvSpPr>
          <p:cNvPr id="218"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19"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220" name="Picture 2" descr="Best cloud computing provider of 2025 | TechRadar"/>
          <p:cNvPicPr/>
          <p:nvPr/>
        </p:nvPicPr>
        <p:blipFill>
          <a:blip r:embed="rId1"/>
          <a:stretch/>
        </p:blipFill>
        <p:spPr>
          <a:xfrm>
            <a:off x="11880" y="1104840"/>
            <a:ext cx="9131760" cy="5143320"/>
          </a:xfrm>
          <a:prstGeom prst="rect">
            <a:avLst/>
          </a:prstGeom>
          <a:noFill/>
          <a:ln w="0">
            <a:noFill/>
          </a:ln>
        </p:spPr>
      </p:pic>
    </p:spTree>
  </p:cSld>
  <p:transition>
    <p:fade/>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Cloud Computing</a:t>
            </a:r>
            <a:endParaRPr b="0" lang="en-US" sz="3600" strike="noStrike" u="none">
              <a:solidFill>
                <a:schemeClr val="dk1"/>
              </a:solidFill>
              <a:effectLst/>
              <a:uFillTx/>
              <a:latin typeface="Arial"/>
            </a:endParaRPr>
          </a:p>
        </p:txBody>
      </p:sp>
      <p:sp>
        <p:nvSpPr>
          <p:cNvPr id="222"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Home and business users choose cloud computing for a variety of reasons:</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Accessibility</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Cost savings</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Space savings</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Scalability</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p</a:t>
            </a:r>
            <a:endParaRPr b="0" lang="en-US" sz="3600" strike="noStrike" u="none">
              <a:solidFill>
                <a:schemeClr val="dk1"/>
              </a:solidFill>
              <a:effectLst/>
              <a:uFillTx/>
              <a:latin typeface="Arial"/>
            </a:endParaRPr>
          </a:p>
        </p:txBody>
      </p:sp>
      <p:sp>
        <p:nvSpPr>
          <p:cNvPr id="224"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25"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226" name="Picture 2" descr=""/>
          <p:cNvPicPr/>
          <p:nvPr/>
        </p:nvPicPr>
        <p:blipFill>
          <a:blip r:embed="rId1"/>
          <a:stretch/>
        </p:blipFill>
        <p:spPr>
          <a:xfrm>
            <a:off x="876600" y="0"/>
            <a:ext cx="7324200" cy="6857640"/>
          </a:xfrm>
          <a:prstGeom prst="rect">
            <a:avLst/>
          </a:prstGeom>
          <a:noFill/>
          <a:ln w="0">
            <a:noFill/>
          </a:ln>
        </p:spPr>
      </p:pic>
    </p:spTree>
  </p:cSld>
  <p:transition>
    <p:fade/>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TW" sz="3600" strike="noStrike" u="none">
                <a:solidFill>
                  <a:schemeClr val="lt1"/>
                </a:solidFill>
                <a:effectLst/>
                <a:uFillTx/>
                <a:latin typeface="Arial"/>
              </a:rPr>
              <a:t>Data And Memory</a:t>
            </a:r>
            <a:endParaRPr b="0" lang="en-US" sz="3600" strike="noStrike" u="none">
              <a:solidFill>
                <a:schemeClr val="dk1"/>
              </a:solidFill>
              <a:effectLst/>
              <a:uFillTx/>
              <a:latin typeface="Arial"/>
            </a:endParaRPr>
          </a:p>
        </p:txBody>
      </p:sp>
      <p:sp>
        <p:nvSpPr>
          <p:cNvPr id="228" name="PlaceHolder 2"/>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sp>
        <p:nvSpPr>
          <p:cNvPr id="229" name="Rectangle 6"/>
          <p:cNvSpPr/>
          <p:nvPr/>
        </p:nvSpPr>
        <p:spPr>
          <a:xfrm>
            <a:off x="304920" y="2743200"/>
            <a:ext cx="1676160" cy="1142640"/>
          </a:xfrm>
          <a:prstGeom prst="rect">
            <a:avLst/>
          </a:prstGeom>
          <a:solidFill>
            <a:srgbClr val="ffffff"/>
          </a:solidFill>
          <a:ln>
            <a:solidFill>
              <a:srgbClr val="f79646"/>
            </a:solidFill>
            <a:round/>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r>
              <a:rPr b="0" lang="en-TW" sz="2400" strike="noStrike" u="none">
                <a:solidFill>
                  <a:schemeClr val="dk1"/>
                </a:solidFill>
                <a:effectLst/>
                <a:uFillTx/>
                <a:latin typeface="Calibri"/>
                <a:ea typeface="ＭＳ Ｐゴシック"/>
              </a:rPr>
              <a:t>memory</a:t>
            </a:r>
            <a:endParaRPr b="0" lang="en-US" sz="2400" strike="noStrike" u="none">
              <a:solidFill>
                <a:srgbClr val="000000"/>
              </a:solidFill>
              <a:effectLst/>
              <a:uFillTx/>
              <a:latin typeface="Arial"/>
            </a:endParaRPr>
          </a:p>
        </p:txBody>
      </p:sp>
      <p:cxnSp>
        <p:nvCxnSpPr>
          <p:cNvPr id="230" name="Straight Arrow Connector 7"/>
          <p:cNvCxnSpPr/>
          <p:nvPr/>
        </p:nvCxnSpPr>
        <p:spPr>
          <a:xfrm>
            <a:off x="1828800" y="3276360"/>
            <a:ext cx="609840" cy="360"/>
          </a:xfrm>
          <a:prstGeom prst="straightConnector1">
            <a:avLst/>
          </a:prstGeom>
          <a:ln>
            <a:solidFill>
              <a:srgbClr val="4a7ebb"/>
            </a:solidFill>
            <a:round/>
            <a:tailEnd len="med" type="triangle" w="med"/>
          </a:ln>
        </p:spPr>
      </p:cxnSp>
      <p:sp>
        <p:nvSpPr>
          <p:cNvPr id="231" name="TextBox 8"/>
          <p:cNvSpPr/>
          <p:nvPr/>
        </p:nvSpPr>
        <p:spPr>
          <a:xfrm>
            <a:off x="2617920" y="3045600"/>
            <a:ext cx="76176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type</a:t>
            </a:r>
            <a:endParaRPr b="0" lang="en-US" sz="2400" strike="noStrike" u="none">
              <a:solidFill>
                <a:srgbClr val="000000"/>
              </a:solidFill>
              <a:effectLst/>
              <a:uFillTx/>
              <a:latin typeface="Arial"/>
            </a:endParaRPr>
          </a:p>
        </p:txBody>
      </p:sp>
      <p:cxnSp>
        <p:nvCxnSpPr>
          <p:cNvPr id="232" name="Straight Arrow Connector 10"/>
          <p:cNvCxnSpPr/>
          <p:nvPr/>
        </p:nvCxnSpPr>
        <p:spPr>
          <a:xfrm flipV="1">
            <a:off x="3429000" y="2895480"/>
            <a:ext cx="457560" cy="305280"/>
          </a:xfrm>
          <a:prstGeom prst="straightConnector1">
            <a:avLst/>
          </a:prstGeom>
          <a:ln>
            <a:solidFill>
              <a:srgbClr val="4a7ebb"/>
            </a:solidFill>
            <a:round/>
            <a:tailEnd len="med" type="triangle" w="med"/>
          </a:ln>
        </p:spPr>
      </p:cxnSp>
      <p:cxnSp>
        <p:nvCxnSpPr>
          <p:cNvPr id="233" name="Straight Arrow Connector 11"/>
          <p:cNvCxnSpPr/>
          <p:nvPr/>
        </p:nvCxnSpPr>
        <p:spPr>
          <a:xfrm>
            <a:off x="3429000" y="3319200"/>
            <a:ext cx="457560" cy="262440"/>
          </a:xfrm>
          <a:prstGeom prst="straightConnector1">
            <a:avLst/>
          </a:prstGeom>
          <a:ln>
            <a:solidFill>
              <a:srgbClr val="4a7ebb"/>
            </a:solidFill>
            <a:round/>
            <a:tailEnd len="med" type="triangle" w="med"/>
          </a:ln>
        </p:spPr>
      </p:cxnSp>
      <p:sp>
        <p:nvSpPr>
          <p:cNvPr id="234" name="TextBox 15"/>
          <p:cNvSpPr/>
          <p:nvPr/>
        </p:nvSpPr>
        <p:spPr>
          <a:xfrm>
            <a:off x="4016520" y="2664720"/>
            <a:ext cx="114444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volatile</a:t>
            </a:r>
            <a:endParaRPr b="0" lang="en-US" sz="2400" strike="noStrike" u="none">
              <a:solidFill>
                <a:srgbClr val="000000"/>
              </a:solidFill>
              <a:effectLst/>
              <a:uFillTx/>
              <a:latin typeface="Arial"/>
            </a:endParaRPr>
          </a:p>
        </p:txBody>
      </p:sp>
      <p:sp>
        <p:nvSpPr>
          <p:cNvPr id="235" name="TextBox 16"/>
          <p:cNvSpPr/>
          <p:nvPr/>
        </p:nvSpPr>
        <p:spPr>
          <a:xfrm>
            <a:off x="3999600" y="3350520"/>
            <a:ext cx="181296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N</a:t>
            </a:r>
            <a:r>
              <a:rPr b="0" lang="en-TW" sz="2400" strike="noStrike" u="none">
                <a:solidFill>
                  <a:schemeClr val="dk1"/>
                </a:solidFill>
                <a:effectLst/>
                <a:uFillTx/>
                <a:latin typeface="Arial"/>
                <a:ea typeface="ＭＳ Ｐゴシック"/>
              </a:rPr>
              <a:t>on-volatile</a:t>
            </a:r>
            <a:endParaRPr b="0" lang="en-US" sz="2400" strike="noStrike" u="none">
              <a:solidFill>
                <a:srgbClr val="000000"/>
              </a:solidFill>
              <a:effectLst/>
              <a:uFillTx/>
              <a:latin typeface="Arial"/>
            </a:endParaRPr>
          </a:p>
        </p:txBody>
      </p:sp>
      <p:cxnSp>
        <p:nvCxnSpPr>
          <p:cNvPr id="236" name="Straight Arrow Connector 18"/>
          <p:cNvCxnSpPr/>
          <p:nvPr/>
        </p:nvCxnSpPr>
        <p:spPr>
          <a:xfrm>
            <a:off x="5333760" y="2895480"/>
            <a:ext cx="610200" cy="360"/>
          </a:xfrm>
          <a:prstGeom prst="straightConnector1">
            <a:avLst/>
          </a:prstGeom>
          <a:ln>
            <a:solidFill>
              <a:srgbClr val="4a7ebb"/>
            </a:solidFill>
            <a:round/>
            <a:tailEnd len="med" type="triangle" w="med"/>
          </a:ln>
        </p:spPr>
      </p:cxnSp>
      <p:sp>
        <p:nvSpPr>
          <p:cNvPr id="237" name="TextBox 19"/>
          <p:cNvSpPr/>
          <p:nvPr/>
        </p:nvSpPr>
        <p:spPr>
          <a:xfrm>
            <a:off x="5244120" y="2597400"/>
            <a:ext cx="703800" cy="261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1100" strike="noStrike" u="none">
                <a:solidFill>
                  <a:schemeClr val="dk1"/>
                </a:solidFill>
                <a:effectLst/>
                <a:uFillTx/>
                <a:latin typeface="Arial"/>
                <a:ea typeface="ＭＳ Ｐゴシック"/>
              </a:rPr>
              <a:t>includes</a:t>
            </a:r>
            <a:endParaRPr b="0" lang="en-US" sz="1100" strike="noStrike" u="none">
              <a:solidFill>
                <a:srgbClr val="000000"/>
              </a:solidFill>
              <a:effectLst/>
              <a:uFillTx/>
              <a:latin typeface="Arial"/>
            </a:endParaRPr>
          </a:p>
        </p:txBody>
      </p:sp>
      <p:sp>
        <p:nvSpPr>
          <p:cNvPr id="238" name="TextBox 20"/>
          <p:cNvSpPr/>
          <p:nvPr/>
        </p:nvSpPr>
        <p:spPr>
          <a:xfrm>
            <a:off x="6031440" y="2703960"/>
            <a:ext cx="86868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RAM</a:t>
            </a:r>
            <a:endParaRPr b="0" lang="en-US" sz="2400" strike="noStrike" u="none">
              <a:solidFill>
                <a:srgbClr val="000000"/>
              </a:solidFill>
              <a:effectLst/>
              <a:uFillTx/>
              <a:latin typeface="Arial"/>
            </a:endParaRPr>
          </a:p>
        </p:txBody>
      </p:sp>
      <p:cxnSp>
        <p:nvCxnSpPr>
          <p:cNvPr id="239" name="Straight Arrow Connector 22"/>
          <p:cNvCxnSpPr/>
          <p:nvPr/>
        </p:nvCxnSpPr>
        <p:spPr>
          <a:xfrm flipV="1">
            <a:off x="7010280" y="2361960"/>
            <a:ext cx="228960" cy="381600"/>
          </a:xfrm>
          <a:prstGeom prst="straightConnector1">
            <a:avLst/>
          </a:prstGeom>
          <a:ln>
            <a:solidFill>
              <a:srgbClr val="4a7ebb"/>
            </a:solidFill>
            <a:round/>
            <a:tailEnd len="med" type="triangle" w="med"/>
          </a:ln>
        </p:spPr>
      </p:cxnSp>
      <p:cxnSp>
        <p:nvCxnSpPr>
          <p:cNvPr id="240" name="Straight Arrow Connector 23"/>
          <p:cNvCxnSpPr/>
          <p:nvPr/>
        </p:nvCxnSpPr>
        <p:spPr>
          <a:xfrm>
            <a:off x="7043760" y="2895480"/>
            <a:ext cx="305280" cy="270360"/>
          </a:xfrm>
          <a:prstGeom prst="straightConnector1">
            <a:avLst/>
          </a:prstGeom>
          <a:ln>
            <a:solidFill>
              <a:srgbClr val="4a7ebb"/>
            </a:solidFill>
            <a:round/>
            <a:tailEnd len="med" type="triangle" w="med"/>
          </a:ln>
        </p:spPr>
      </p:cxnSp>
      <p:sp>
        <p:nvSpPr>
          <p:cNvPr id="241" name="TextBox 25"/>
          <p:cNvSpPr/>
          <p:nvPr/>
        </p:nvSpPr>
        <p:spPr>
          <a:xfrm>
            <a:off x="7342560" y="2090880"/>
            <a:ext cx="109152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DRAM</a:t>
            </a:r>
            <a:endParaRPr b="0" lang="en-US" sz="2400" strike="noStrike" u="none">
              <a:solidFill>
                <a:srgbClr val="000000"/>
              </a:solidFill>
              <a:effectLst/>
              <a:uFillTx/>
              <a:latin typeface="Arial"/>
            </a:endParaRPr>
          </a:p>
        </p:txBody>
      </p:sp>
      <p:sp>
        <p:nvSpPr>
          <p:cNvPr id="242" name="TextBox 26"/>
          <p:cNvSpPr/>
          <p:nvPr/>
        </p:nvSpPr>
        <p:spPr>
          <a:xfrm>
            <a:off x="7457760" y="2938680"/>
            <a:ext cx="107388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SRAM</a:t>
            </a:r>
            <a:endParaRPr b="0" lang="en-US" sz="2400" strike="noStrike" u="none">
              <a:solidFill>
                <a:srgbClr val="000000"/>
              </a:solidFill>
              <a:effectLst/>
              <a:uFillTx/>
              <a:latin typeface="Arial"/>
            </a:endParaRPr>
          </a:p>
        </p:txBody>
      </p:sp>
      <p:cxnSp>
        <p:nvCxnSpPr>
          <p:cNvPr id="243" name="Straight Arrow Connector 27"/>
          <p:cNvCxnSpPr/>
          <p:nvPr/>
        </p:nvCxnSpPr>
        <p:spPr>
          <a:xfrm>
            <a:off x="5726520" y="3581280"/>
            <a:ext cx="609840" cy="360"/>
          </a:xfrm>
          <a:prstGeom prst="straightConnector1">
            <a:avLst/>
          </a:prstGeom>
          <a:ln>
            <a:solidFill>
              <a:srgbClr val="4a7ebb"/>
            </a:solidFill>
            <a:round/>
            <a:tailEnd len="med" type="triangle" w="med"/>
          </a:ln>
        </p:spPr>
      </p:cxnSp>
      <p:sp>
        <p:nvSpPr>
          <p:cNvPr id="244" name="TextBox 29"/>
          <p:cNvSpPr/>
          <p:nvPr/>
        </p:nvSpPr>
        <p:spPr>
          <a:xfrm>
            <a:off x="6336360" y="3350520"/>
            <a:ext cx="90252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ROM</a:t>
            </a:r>
            <a:endParaRPr b="0" lang="en-US" sz="2400" strike="noStrike" u="none">
              <a:solidFill>
                <a:srgbClr val="000000"/>
              </a:solidFill>
              <a:effectLst/>
              <a:uFillTx/>
              <a:latin typeface="Arial"/>
            </a:endParaRPr>
          </a:p>
        </p:txBody>
      </p:sp>
      <p:cxnSp>
        <p:nvCxnSpPr>
          <p:cNvPr id="245" name="Straight Arrow Connector 30"/>
          <p:cNvCxnSpPr/>
          <p:nvPr/>
        </p:nvCxnSpPr>
        <p:spPr>
          <a:xfrm>
            <a:off x="5726520" y="3600720"/>
            <a:ext cx="522000" cy="381240"/>
          </a:xfrm>
          <a:prstGeom prst="straightConnector1">
            <a:avLst/>
          </a:prstGeom>
          <a:ln>
            <a:solidFill>
              <a:srgbClr val="4a7ebb"/>
            </a:solidFill>
            <a:round/>
            <a:tailEnd len="med" type="triangle" w="med"/>
          </a:ln>
        </p:spPr>
      </p:cxnSp>
      <p:sp>
        <p:nvSpPr>
          <p:cNvPr id="246" name="TextBox 32"/>
          <p:cNvSpPr/>
          <p:nvPr/>
        </p:nvSpPr>
        <p:spPr>
          <a:xfrm>
            <a:off x="6128640" y="3904560"/>
            <a:ext cx="213516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Flash Memory</a:t>
            </a:r>
            <a:endParaRPr b="0" lang="en-US" sz="2400" strike="noStrike" u="none">
              <a:solidFill>
                <a:srgbClr val="000000"/>
              </a:solidFill>
              <a:effectLst/>
              <a:uFillTx/>
              <a:latin typeface="Arial"/>
            </a:endParaRPr>
          </a:p>
        </p:txBody>
      </p:sp>
    </p:spTree>
  </p:cSld>
  <p:transition>
    <p:fade/>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 Representation (1 of 4)</a:t>
            </a:r>
            <a:endParaRPr b="0" lang="en-US" sz="3600" strike="noStrike" u="none">
              <a:solidFill>
                <a:schemeClr val="dk1"/>
              </a:solidFill>
              <a:effectLst/>
              <a:uFillTx/>
              <a:latin typeface="Arial"/>
            </a:endParaRPr>
          </a:p>
        </p:txBody>
      </p:sp>
      <p:sp>
        <p:nvSpPr>
          <p:cNvPr id="248"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Analog</a:t>
            </a:r>
            <a:r>
              <a:rPr b="0" lang="en-US" sz="2600" strike="noStrike" u="none">
                <a:solidFill>
                  <a:schemeClr val="dk1"/>
                </a:solidFill>
                <a:effectLst/>
                <a:uFillTx/>
                <a:latin typeface="Arial"/>
                <a:ea typeface="Verdana"/>
              </a:rPr>
              <a:t> signals are continuous and vary in strength and quality.</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Digital</a:t>
            </a:r>
            <a:r>
              <a:rPr b="0" lang="en-US" sz="2600" strike="noStrike" u="none">
                <a:solidFill>
                  <a:schemeClr val="dk1"/>
                </a:solidFill>
                <a:effectLst/>
                <a:uFillTx/>
                <a:latin typeface="Arial"/>
                <a:ea typeface="Verdana"/>
              </a:rPr>
              <a:t> signals are in one of two states: on or off</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Most computers are digital.</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The </a:t>
            </a:r>
            <a:r>
              <a:rPr b="1" lang="en-US" sz="2400" strike="noStrike" u="none">
                <a:solidFill>
                  <a:schemeClr val="dk1"/>
                </a:solidFill>
                <a:effectLst/>
                <a:uFillTx/>
                <a:latin typeface="Arial"/>
                <a:ea typeface="Verdana"/>
              </a:rPr>
              <a:t>binary system</a:t>
            </a:r>
            <a:r>
              <a:rPr b="0" lang="en-US" sz="2400" strike="noStrike" u="none">
                <a:solidFill>
                  <a:schemeClr val="dk1"/>
                </a:solidFill>
                <a:effectLst/>
                <a:uFillTx/>
                <a:latin typeface="Arial"/>
                <a:ea typeface="Verdana"/>
              </a:rPr>
              <a:t> uses two unique digits (0 and 1).</a:t>
            </a:r>
            <a:endParaRPr b="0" lang="en-US" sz="2400" strike="noStrike" u="none">
              <a:solidFill>
                <a:schemeClr val="dk1"/>
              </a:solidFill>
              <a:effectLst/>
              <a:uFillTx/>
              <a:latin typeface="Arial"/>
            </a:endParaRPr>
          </a:p>
          <a:p>
            <a:pPr lvl="2" marL="1378080" indent="-463680">
              <a:lnSpc>
                <a:spcPct val="100000"/>
              </a:lnSpc>
              <a:spcBef>
                <a:spcPts val="439"/>
              </a:spcBef>
              <a:buClr>
                <a:srgbClr val="8a288f"/>
              </a:buClr>
              <a:buFont typeface="Wingdings" charset="2"/>
              <a:buChar char=""/>
            </a:pPr>
            <a:r>
              <a:rPr b="1" lang="en-US" sz="2200" strike="noStrike" u="none">
                <a:solidFill>
                  <a:schemeClr val="dk1"/>
                </a:solidFill>
                <a:effectLst/>
                <a:uFillTx/>
                <a:latin typeface="Arial"/>
                <a:ea typeface="Verdana"/>
              </a:rPr>
              <a:t>Bits</a:t>
            </a:r>
            <a:r>
              <a:rPr b="0" lang="en-US" sz="2200" strike="noStrike" u="none">
                <a:solidFill>
                  <a:schemeClr val="dk1"/>
                </a:solidFill>
                <a:effectLst/>
                <a:uFillTx/>
                <a:latin typeface="Arial"/>
                <a:ea typeface="Verdana"/>
              </a:rPr>
              <a:t> and </a:t>
            </a:r>
            <a:r>
              <a:rPr b="1" lang="en-US" sz="2200" strike="noStrike" u="none">
                <a:solidFill>
                  <a:schemeClr val="dk1"/>
                </a:solidFill>
                <a:effectLst/>
                <a:uFillTx/>
                <a:latin typeface="Arial"/>
                <a:ea typeface="Verdana"/>
              </a:rPr>
              <a:t>bytes</a:t>
            </a:r>
            <a:endParaRPr b="0" lang="en-US" sz="2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Picture 2" descr="&quot;An illustration shows a switch demonstrating the binary bit, electronic charge, and electronic state. Binary Digit (bit): 1; Electronic charge: green light; Electronic State: ON. &#10;Binary Digit (bit): 0; Electronic charge: off light; electronic State: OFF.  &quot;"/>
          <p:cNvPicPr/>
          <p:nvPr/>
        </p:nvPicPr>
        <p:blipFill>
          <a:blip r:embed="rId1"/>
          <a:stretch/>
        </p:blipFill>
        <p:spPr>
          <a:xfrm>
            <a:off x="98280" y="0"/>
            <a:ext cx="7147080" cy="5105160"/>
          </a:xfrm>
          <a:prstGeom prst="rect">
            <a:avLst/>
          </a:prstGeom>
          <a:noFill/>
          <a:ln w="0">
            <a:noFill/>
          </a:ln>
        </p:spPr>
      </p:pic>
      <p:sp>
        <p:nvSpPr>
          <p:cNvPr id="250" name="PlaceHolder 1"/>
          <p:cNvSpPr>
            <a:spLocks noGrp="1"/>
          </p:cNvSpPr>
          <p:nvPr>
            <p:ph/>
          </p:nvPr>
        </p:nvSpPr>
        <p:spPr>
          <a:xfrm>
            <a:off x="533520" y="5105520"/>
            <a:ext cx="8305560" cy="1202040"/>
          </a:xfrm>
          <a:prstGeom prst="rect">
            <a:avLst/>
          </a:prstGeom>
          <a:noFill/>
          <a:ln w="0">
            <a:noFill/>
          </a:ln>
        </p:spPr>
        <p:txBody>
          <a:bodyPr numCol="1" spcCol="0" lIns="91440" rIns="91440" tIns="45720" bIns="45720" anchor="t">
            <a:noAutofit/>
          </a:bodyPr>
          <a:p>
            <a:pPr indent="0">
              <a:lnSpc>
                <a:spcPct val="100000"/>
              </a:lnSpc>
              <a:spcBef>
                <a:spcPts val="479"/>
              </a:spcBef>
              <a:buNone/>
              <a:tabLst>
                <a:tab algn="l" pos="0"/>
              </a:tabLst>
            </a:pPr>
            <a:r>
              <a:rPr b="1" lang="en-US" sz="2400" strike="noStrike" u="none">
                <a:solidFill>
                  <a:schemeClr val="dk1"/>
                </a:solidFill>
                <a:effectLst/>
                <a:uFillTx/>
                <a:latin typeface="Arial"/>
                <a:ea typeface="Verdana"/>
              </a:rPr>
              <a:t>Figure 6-8 </a:t>
            </a:r>
            <a:r>
              <a:rPr b="0" lang="en-US" sz="2400" strike="noStrike" u="none">
                <a:solidFill>
                  <a:schemeClr val="dk1"/>
                </a:solidFill>
                <a:effectLst/>
                <a:uFillTx/>
                <a:latin typeface="Arial"/>
                <a:ea typeface="Verdana"/>
              </a:rPr>
              <a:t>The circuitry in a computer or mobile device represents the on or the off states electronically by the presence or absence of an electronic charge.</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Picture 2" descr="&quot;An illustration shows the 8-bit byte representation for the letter E, the symbol *, and the number 6. 0 represents OFF and 1 represents ON.&#10;8-bit byte for the Letter E: 01000101; 8-bit byte for the Symbol *: 00101010; and 8-bit byte for the Number 6: 00110110.  "/>
          <p:cNvPicPr/>
          <p:nvPr/>
        </p:nvPicPr>
        <p:blipFill>
          <a:blip r:embed="rId1"/>
          <a:stretch/>
        </p:blipFill>
        <p:spPr>
          <a:xfrm>
            <a:off x="-74880" y="914400"/>
            <a:ext cx="9413280" cy="4266720"/>
          </a:xfrm>
          <a:prstGeom prst="rect">
            <a:avLst/>
          </a:prstGeom>
          <a:noFill/>
          <a:ln w="0">
            <a:noFill/>
          </a:ln>
        </p:spPr>
      </p:pic>
      <p:sp>
        <p:nvSpPr>
          <p:cNvPr id="252" name="PlaceHolder 1"/>
          <p:cNvSpPr>
            <a:spLocks noGrp="1"/>
          </p:cNvSpPr>
          <p:nvPr>
            <p:ph/>
          </p:nvPr>
        </p:nvSpPr>
        <p:spPr>
          <a:xfrm>
            <a:off x="533520" y="5410080"/>
            <a:ext cx="8305560" cy="74628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6-9 </a:t>
            </a:r>
            <a:r>
              <a:rPr b="0" lang="en-US" sz="2000" strike="noStrike" u="none">
                <a:solidFill>
                  <a:schemeClr val="dk1"/>
                </a:solidFill>
                <a:effectLst/>
                <a:uFillTx/>
                <a:latin typeface="Arial"/>
                <a:ea typeface="Verdana"/>
              </a:rPr>
              <a:t>Eight bits grouped together as a unit are called a byte. A byte represents a single character in the computer or mobile device.</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Objectives Overview (2 of 2)</a:t>
            </a:r>
            <a:endParaRPr b="0" lang="en-US" sz="3600" strike="noStrike" u="none">
              <a:solidFill>
                <a:schemeClr val="dk1"/>
              </a:solidFill>
              <a:effectLst/>
              <a:uFillTx/>
              <a:latin typeface="Arial"/>
            </a:endParaRPr>
          </a:p>
        </p:txBody>
      </p:sp>
      <p:sp>
        <p:nvSpPr>
          <p:cNvPr id="148" name="PlaceHolder 2"/>
          <p:cNvSpPr>
            <a:spLocks noGrp="1"/>
          </p:cNvSpPr>
          <p:nvPr>
            <p:ph/>
          </p:nvPr>
        </p:nvSpPr>
        <p:spPr>
          <a:xfrm>
            <a:off x="152280" y="1219320"/>
            <a:ext cx="8838720" cy="495252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Define a bit, and describe how a series of bits represents data.</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Explain how program and application instructions transfer in and out of memory.</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Differentiate among the various types of memory.</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Describe the purpose of adapter cards and Universal Serial Bus (USB) adapters.</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Explain the function of a bus.</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Explain the purpose of a power supply and batteries.</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Describe how to care for computers and mobile devices.</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 name="Picture 2" descr="&quot;A flowchart exhibits the steps involved in the process of converting a letter to binary form and back. The flowchart is as follows: &#10;Step 1: A user presses the capital letter T (SHIFT+T keys) on the keyboard, which in turn creates a special code, called a scan code, for the capital letter T; a photo shows a keyboard, an accompanying inset shows the letter T on the keyboard. &#10;Step 2: The scan code for the capital letter T is sent to the electronic circuitry in the computer; a photo shows the interior of a CPU. &#10;Step 3: The electronic circuitry in the computer converts the scan code for the capital letter T to its ASCII binary code (01010100) and stores it in memory for processing. &#10;Step 4: After processing, the binary code for the capital letter T is converted to an image and displayed on the output device. &#10;Steps 3 and 4 show a combined photo of the letter T converted to an image and displayed on the screen of a desktop computer. &quot;"/>
          <p:cNvPicPr/>
          <p:nvPr/>
        </p:nvPicPr>
        <p:blipFill>
          <a:blip r:embed="rId1"/>
          <a:stretch/>
        </p:blipFill>
        <p:spPr>
          <a:xfrm>
            <a:off x="479520" y="0"/>
            <a:ext cx="7139880" cy="5897520"/>
          </a:xfrm>
          <a:prstGeom prst="rect">
            <a:avLst/>
          </a:prstGeom>
          <a:noFill/>
          <a:ln w="0">
            <a:noFill/>
          </a:ln>
        </p:spPr>
      </p:pic>
      <p:sp>
        <p:nvSpPr>
          <p:cNvPr id="254" name="PlaceHolder 1"/>
          <p:cNvSpPr>
            <a:spLocks noGrp="1"/>
          </p:cNvSpPr>
          <p:nvPr>
            <p:ph/>
          </p:nvPr>
        </p:nvSpPr>
        <p:spPr>
          <a:xfrm>
            <a:off x="0" y="5943600"/>
            <a:ext cx="9295920" cy="74628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6-10 </a:t>
            </a:r>
            <a:r>
              <a:rPr b="0" lang="en-US" sz="2000" strike="noStrike" u="none">
                <a:solidFill>
                  <a:schemeClr val="dk1"/>
                </a:solidFill>
                <a:effectLst/>
                <a:uFillTx/>
                <a:latin typeface="Arial"/>
                <a:ea typeface="Verdana"/>
              </a:rPr>
              <a:t>This figure shows how a letter is converted to binary form and back.</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Memory (1 of 12)</a:t>
            </a:r>
            <a:endParaRPr b="0" lang="en-US" sz="3600" strike="noStrike" u="none">
              <a:solidFill>
                <a:schemeClr val="dk1"/>
              </a:solidFill>
              <a:effectLst/>
              <a:uFillTx/>
              <a:latin typeface="Arial"/>
            </a:endParaRPr>
          </a:p>
        </p:txBody>
      </p:sp>
      <p:sp>
        <p:nvSpPr>
          <p:cNvPr id="256"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Memory</a:t>
            </a:r>
            <a:r>
              <a:rPr b="0" lang="en-US" sz="2600" strike="noStrike" u="none">
                <a:solidFill>
                  <a:schemeClr val="dk1"/>
                </a:solidFill>
                <a:effectLst/>
                <a:uFillTx/>
                <a:latin typeface="Arial"/>
                <a:ea typeface="Verdana"/>
              </a:rPr>
              <a:t> consists of electronic components that store instructions waiting to be executed by the processor, data needed by those instructions, and the results of processing the data.</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Stores three basic categories of items:</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The operating system and other programs</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Applications</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Data being processed and the resulting information</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228600" y="51840"/>
            <a:ext cx="8610120" cy="103860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Memory (2 of 12)</a:t>
            </a:r>
            <a:endParaRPr b="0" lang="en-US" sz="3600" strike="noStrike" u="none">
              <a:solidFill>
                <a:schemeClr val="dk1"/>
              </a:solidFill>
              <a:effectLst/>
              <a:uFillTx/>
              <a:latin typeface="Arial"/>
            </a:endParaRPr>
          </a:p>
        </p:txBody>
      </p:sp>
      <p:sp>
        <p:nvSpPr>
          <p:cNvPr id="258" name="PlaceHolder 2"/>
          <p:cNvSpPr>
            <a:spLocks noGrp="1"/>
          </p:cNvSpPr>
          <p:nvPr>
            <p:ph/>
          </p:nvPr>
        </p:nvSpPr>
        <p:spPr>
          <a:xfrm>
            <a:off x="457200" y="1117440"/>
            <a:ext cx="8305560" cy="175212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Each byte resides temporarily in a location in memory that has an </a:t>
            </a:r>
            <a:r>
              <a:rPr b="0" i="1" lang="en-US" sz="2600" strike="noStrike" u="none">
                <a:solidFill>
                  <a:schemeClr val="dk1"/>
                </a:solidFill>
                <a:effectLst/>
                <a:uFillTx/>
                <a:latin typeface="Arial"/>
                <a:ea typeface="Verdana"/>
              </a:rPr>
              <a:t>address</a:t>
            </a:r>
            <a:endParaRPr b="0" lang="en-US" sz="2600" strike="noStrike" u="none">
              <a:solidFill>
                <a:schemeClr val="dk1"/>
              </a:solidFill>
              <a:effectLst/>
              <a:uFillTx/>
              <a:latin typeface="Arial"/>
            </a:endParaRPr>
          </a:p>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Memory size commonly is measured in GigaBytes (GB)</a:t>
            </a:r>
            <a:endParaRPr b="0" lang="en-US" sz="2600" strike="noStrike" u="none">
              <a:solidFill>
                <a:schemeClr val="dk1"/>
              </a:solidFill>
              <a:effectLst/>
              <a:uFillTx/>
              <a:latin typeface="Arial"/>
            </a:endParaRPr>
          </a:p>
        </p:txBody>
      </p:sp>
      <p:pic>
        <p:nvPicPr>
          <p:cNvPr id="259" name="Picture 6" descr="A photo shows how people seated in a stadium are similar to addresses in memory. A callout reading “seat J20 is empty” points toward an empty seat; while another callout reading “seat J21 is occupied” points toward a man a seated on the chair."/>
          <p:cNvPicPr/>
          <p:nvPr/>
        </p:nvPicPr>
        <p:blipFill>
          <a:blip r:embed="rId1"/>
          <a:stretch/>
        </p:blipFill>
        <p:spPr>
          <a:xfrm>
            <a:off x="1765800" y="2438280"/>
            <a:ext cx="6276600" cy="441936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Memory (3 of 12)</a:t>
            </a:r>
            <a:endParaRPr b="0" lang="en-US" sz="3600" strike="noStrike" u="none">
              <a:solidFill>
                <a:schemeClr val="dk1"/>
              </a:solidFill>
              <a:effectLst/>
              <a:uFillTx/>
              <a:latin typeface="Arial"/>
            </a:endParaRPr>
          </a:p>
        </p:txBody>
      </p:sp>
      <p:sp>
        <p:nvSpPr>
          <p:cNvPr id="261"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Computers and mobile devices contain two types of memory:</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Volatile memory</a:t>
            </a:r>
            <a:endParaRPr b="0" lang="en-US" sz="2400" strike="noStrike" u="none">
              <a:solidFill>
                <a:schemeClr val="dk1"/>
              </a:solidFill>
              <a:effectLst/>
              <a:uFillTx/>
              <a:latin typeface="Arial"/>
            </a:endParaRPr>
          </a:p>
          <a:p>
            <a:pPr lvl="2" marL="1378080" indent="-46368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Loses its contents when power is turned off</a:t>
            </a:r>
            <a:endParaRPr b="0" lang="en-US" sz="2200" strike="noStrike" u="none">
              <a:solidFill>
                <a:schemeClr val="dk1"/>
              </a:solidFill>
              <a:effectLst/>
              <a:uFillTx/>
              <a:latin typeface="Arial"/>
            </a:endParaRPr>
          </a:p>
          <a:p>
            <a:pPr lvl="2" marL="1378080" indent="-46368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Example includes </a:t>
            </a:r>
            <a:r>
              <a:rPr b="1" lang="en-US" sz="2200" strike="noStrike" u="none">
                <a:solidFill>
                  <a:schemeClr val="dk1"/>
                </a:solidFill>
                <a:effectLst/>
                <a:uFillTx/>
                <a:latin typeface="Arial"/>
                <a:ea typeface="Verdana"/>
              </a:rPr>
              <a:t>RAM</a:t>
            </a:r>
            <a:endParaRPr b="0" lang="en-US" sz="22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Nonvolatile memory</a:t>
            </a:r>
            <a:endParaRPr b="0" lang="en-US" sz="2400" strike="noStrike" u="none">
              <a:solidFill>
                <a:schemeClr val="dk1"/>
              </a:solidFill>
              <a:effectLst/>
              <a:uFillTx/>
              <a:latin typeface="Arial"/>
            </a:endParaRPr>
          </a:p>
          <a:p>
            <a:pPr lvl="2" marL="1378080" indent="-46368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Does not lose contents when power is removed</a:t>
            </a:r>
            <a:endParaRPr b="0" lang="en-US" sz="2200" strike="noStrike" u="none">
              <a:solidFill>
                <a:schemeClr val="dk1"/>
              </a:solidFill>
              <a:effectLst/>
              <a:uFillTx/>
              <a:latin typeface="Arial"/>
            </a:endParaRPr>
          </a:p>
          <a:p>
            <a:pPr lvl="2" marL="1378080" indent="-46368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Examples include ROM, flash memory, and CMOS</a:t>
            </a:r>
            <a:endParaRPr b="0" lang="en-US" sz="2200" strike="noStrike" u="none">
              <a:solidFill>
                <a:schemeClr val="dk1"/>
              </a:solidFill>
              <a:effectLst/>
              <a:uFillTx/>
              <a:latin typeface="Arial"/>
            </a:endParaRPr>
          </a:p>
        </p:txBody>
      </p:sp>
      <p:sp>
        <p:nvSpPr>
          <p:cNvPr id="262" name="文字方塊 1"/>
          <p:cNvSpPr/>
          <p:nvPr/>
        </p:nvSpPr>
        <p:spPr>
          <a:xfrm>
            <a:off x="1523880" y="4876920"/>
            <a:ext cx="7320960" cy="1199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RAM: Random Access Memory</a:t>
            </a:r>
            <a:endParaRPr b="0" lang="en-US" sz="2400" strike="noStrike" u="none">
              <a:solidFill>
                <a:srgbClr val="000000"/>
              </a:solidFill>
              <a:effectLst/>
              <a:uFillTx/>
              <a:latin typeface="Arial"/>
            </a:endParaRPr>
          </a:p>
          <a:p>
            <a:pPr>
              <a:lnSpc>
                <a:spcPct val="100000"/>
              </a:lnSpc>
            </a:pPr>
            <a:r>
              <a:rPr b="0" lang="en-US" sz="2400" strike="noStrike" u="none">
                <a:solidFill>
                  <a:schemeClr val="dk1"/>
                </a:solidFill>
                <a:effectLst/>
                <a:uFillTx/>
                <a:latin typeface="Arial"/>
                <a:ea typeface="ＭＳ Ｐゴシック"/>
              </a:rPr>
              <a:t>ROM: Read-Only Memory</a:t>
            </a:r>
            <a:endParaRPr b="0" lang="en-US" sz="2400" strike="noStrike" u="none">
              <a:solidFill>
                <a:srgbClr val="000000"/>
              </a:solidFill>
              <a:effectLst/>
              <a:uFillTx/>
              <a:latin typeface="Arial"/>
            </a:endParaRPr>
          </a:p>
          <a:p>
            <a:pPr>
              <a:lnSpc>
                <a:spcPct val="100000"/>
              </a:lnSpc>
            </a:pPr>
            <a:r>
              <a:rPr b="0" lang="en-US" sz="2400" strike="noStrike" u="none">
                <a:solidFill>
                  <a:schemeClr val="dk1"/>
                </a:solidFill>
                <a:effectLst/>
                <a:uFillTx/>
                <a:latin typeface="Arial"/>
                <a:ea typeface="ＭＳ Ｐゴシック"/>
              </a:rPr>
              <a:t>CMOS: Complementary Metal Oxide Semiconductor</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Picture 2" descr="&quot;An illustration shows the steps involved in the program and application instructions transfer in and out of RAM. &#10;Each step is represented by illustrations that complement the description of the step.&#10;Step 1: When you start the computer, certain operating system files are loaded into RAM from the hard drive. The operating system displays the user interface on the screen. &#10;The step is accompanied by a photo that shows a hard drive with an arrow reading “operating system instructions” pointing toward the RAM.  Another arrow from the RAM, reading, “operating system interface,” points toward a computer monitor. &#10;Step2: When you run a browser, the application’s instructions are loaded into RAM from the hard drive. The browser and certain operating system instructions are in RAM. The browser window appears on the screen.&#10;The step is accompanied by a photo that shows a hard drive with an arrow reading “browser instructions” pointing toward the RAM. Another arrow from RAM, reading, “browser window” points toward the window on the monitor screen. &#10;Step 3: When you run a paint application, the application’s instructions are loaded into RAM from the hard drive. The paint application, along with the browser and certain operating system instructions, are in RAM. The paint application window appears on the screen.&#10;This step is accompanied by a photo that shows a hard drive with an arrow reading “paint application instructions” pointing toward the RAM.  Another arrow from RAM, reading, “browser and paint application window” points toward the windows on the monitor screen. &#10;Step 4: When you exit an application, such as the browser, its instructions are removed from RAM. The browser no longer is displayed on the screen.&#10;This step is accompanied by a photo that shows the RAM with a caption reading “browser instructions are removed from ram,” and a monitor displaying the paint window with a caption reading, “browser window no longer is displayed on desktop.”&quot;"/>
          <p:cNvPicPr/>
          <p:nvPr/>
        </p:nvPicPr>
        <p:blipFill>
          <a:blip r:embed="rId1"/>
          <a:stretch/>
        </p:blipFill>
        <p:spPr>
          <a:xfrm>
            <a:off x="950400" y="0"/>
            <a:ext cx="5984640" cy="5486040"/>
          </a:xfrm>
          <a:prstGeom prst="rect">
            <a:avLst/>
          </a:prstGeom>
          <a:noFill/>
          <a:ln w="0">
            <a:noFill/>
          </a:ln>
        </p:spPr>
      </p:pic>
      <p:sp>
        <p:nvSpPr>
          <p:cNvPr id="264" name="PlaceHolder 1"/>
          <p:cNvSpPr>
            <a:spLocks noGrp="1"/>
          </p:cNvSpPr>
          <p:nvPr>
            <p:ph/>
          </p:nvPr>
        </p:nvSpPr>
        <p:spPr>
          <a:xfrm>
            <a:off x="419040" y="5486400"/>
            <a:ext cx="8305560" cy="902880"/>
          </a:xfrm>
          <a:prstGeom prst="rect">
            <a:avLst/>
          </a:prstGeom>
          <a:noFill/>
          <a:ln w="0">
            <a:noFill/>
          </a:ln>
        </p:spPr>
        <p:txBody>
          <a:bodyPr numCol="1" spcCol="0" lIns="91440" rIns="91440" tIns="45720" bIns="45720" anchor="t">
            <a:noAutofit/>
          </a:bodyPr>
          <a:p>
            <a:pPr indent="0">
              <a:lnSpc>
                <a:spcPct val="100000"/>
              </a:lnSpc>
              <a:spcBef>
                <a:spcPts val="479"/>
              </a:spcBef>
              <a:buNone/>
              <a:tabLst>
                <a:tab algn="l" pos="0"/>
              </a:tabLst>
            </a:pPr>
            <a:r>
              <a:rPr b="1" lang="en-US" sz="2400" strike="noStrike" u="none">
                <a:solidFill>
                  <a:schemeClr val="dk1"/>
                </a:solidFill>
                <a:effectLst/>
                <a:uFillTx/>
                <a:latin typeface="Arial"/>
                <a:ea typeface="Verdana"/>
              </a:rPr>
              <a:t>Figure 6-12 </a:t>
            </a:r>
            <a:r>
              <a:rPr b="0" lang="en-US" sz="2400" strike="noStrike" u="none">
                <a:solidFill>
                  <a:schemeClr val="dk1"/>
                </a:solidFill>
                <a:effectLst/>
                <a:uFillTx/>
                <a:latin typeface="Arial"/>
                <a:ea typeface="Verdana"/>
              </a:rPr>
              <a:t>This figure shows how program and application instructions transfer in and out of RAM.</a:t>
            </a:r>
            <a:endParaRPr b="0" lang="en-US" sz="2400" strike="noStrike" u="none">
              <a:solidFill>
                <a:schemeClr val="dk1"/>
              </a:solidFill>
              <a:effectLst/>
              <a:uFillTx/>
              <a:latin typeface="Arial"/>
            </a:endParaRPr>
          </a:p>
        </p:txBody>
      </p:sp>
      <p:pic>
        <p:nvPicPr>
          <p:cNvPr id="265" name="Picture 2" descr="&quot;An illustration shows the steps involved in the program and application instructions transfer in and out of RAM. &#10;Each step is represented by illustrations that complement the description of the step.&#10;Step 1: When you start the computer, certain operating system files are loaded into RAM from the hard drive. The operating system displays the user interface on the screen. &#10;The step is accompanied by a photo that shows a hard drive with an arrow reading “operating system instructions” pointing toward the RAM.  Another arrow from the RAM, reading, “operating system interface,” points toward a computer monitor. &#10;Step2: When you run a browser, the application’s instructions are loaded into RAM from the hard drive. The browser and certain operating system instructions are in RAM. The browser window appears on the screen.&#10;The step is accompanied by a photo that shows a hard drive with an arrow reading “browser instructions” pointing toward the RAM. Another arrow from RAM, reading, “browser window” points toward the window on the monitor screen. &#10;Step 3: When you run a paint application, the application’s instructions are loaded into RAM from the hard drive. The paint application, along with the browser and certain operating system instructions, are in RAM. The paint application window appears on the screen.&#10;This step is accompanied by a photo that shows a hard drive with an arrow reading “paint application instructions” pointing toward the RAM.  Another arrow from RAM, reading, “browser and paint application window” points toward the windows on the monitor screen. &#10;Step 4: When you exit an application, such as the browser, its instructions are removed from RAM. The browser no longer is displayed on the screen.&#10;This step is accompanied by a photo that shows the RAM with a caption reading “browser instructions are removed from ram,” and a monitor displaying the paint window with a caption reading, “browser window no longer is displayed on desktop.”&quot;"/>
          <p:cNvPicPr/>
          <p:nvPr/>
        </p:nvPicPr>
        <p:blipFill>
          <a:blip r:embed="rId2"/>
          <a:stretch/>
        </p:blipFill>
        <p:spPr>
          <a:xfrm>
            <a:off x="914400" y="0"/>
            <a:ext cx="5984640" cy="548604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Memory (5 of 12)</a:t>
            </a:r>
            <a:endParaRPr b="0" lang="en-US" sz="3600" strike="noStrike" u="none">
              <a:solidFill>
                <a:schemeClr val="dk1"/>
              </a:solidFill>
              <a:effectLst/>
              <a:uFillTx/>
              <a:latin typeface="Arial"/>
            </a:endParaRPr>
          </a:p>
        </p:txBody>
      </p:sp>
      <p:sp>
        <p:nvSpPr>
          <p:cNvPr id="267"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Two common types of RAM exist:</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Dynamic RAM (DRAM)</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Static RAM (SRAM)</a:t>
            </a:r>
            <a:endParaRPr b="0" lang="en-US" sz="2400" strike="noStrike" u="none">
              <a:solidFill>
                <a:schemeClr val="dk1"/>
              </a:solidFill>
              <a:effectLst/>
              <a:uFillTx/>
              <a:latin typeface="Arial"/>
            </a:endParaRPr>
          </a:p>
        </p:txBody>
      </p:sp>
      <p:pic>
        <p:nvPicPr>
          <p:cNvPr id="268" name="Picture 2" descr=""/>
          <p:cNvPicPr/>
          <p:nvPr/>
        </p:nvPicPr>
        <p:blipFill>
          <a:blip r:embed="rId1"/>
          <a:stretch/>
        </p:blipFill>
        <p:spPr>
          <a:xfrm>
            <a:off x="-7920" y="2860200"/>
            <a:ext cx="8922960" cy="1086840"/>
          </a:xfrm>
          <a:prstGeom prst="rect">
            <a:avLst/>
          </a:prstGeom>
          <a:noFill/>
          <a:ln w="0">
            <a:noFill/>
          </a:ln>
        </p:spPr>
      </p:pic>
      <p:pic>
        <p:nvPicPr>
          <p:cNvPr id="269" name="Picture 3" descr=""/>
          <p:cNvPicPr/>
          <p:nvPr/>
        </p:nvPicPr>
        <p:blipFill>
          <a:blip r:embed="rId2"/>
          <a:stretch/>
        </p:blipFill>
        <p:spPr>
          <a:xfrm>
            <a:off x="0" y="4061520"/>
            <a:ext cx="9200520" cy="188172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228600" y="0"/>
            <a:ext cx="8610120" cy="114264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Memory (6 of 12)</a:t>
            </a:r>
            <a:endParaRPr b="0" lang="en-US" sz="3600" strike="noStrike" u="none">
              <a:solidFill>
                <a:schemeClr val="dk1"/>
              </a:solidFill>
              <a:effectLst/>
              <a:uFillTx/>
              <a:latin typeface="Arial"/>
            </a:endParaRPr>
          </a:p>
        </p:txBody>
      </p:sp>
      <p:sp>
        <p:nvSpPr>
          <p:cNvPr id="271" name="PlaceHolder 2"/>
          <p:cNvSpPr>
            <a:spLocks noGrp="1"/>
          </p:cNvSpPr>
          <p:nvPr>
            <p:ph/>
          </p:nvPr>
        </p:nvSpPr>
        <p:spPr>
          <a:xfrm>
            <a:off x="457200" y="1219320"/>
            <a:ext cx="8305560" cy="616680"/>
          </a:xfrm>
          <a:prstGeom prst="rect">
            <a:avLst/>
          </a:prstGeom>
          <a:noFill/>
          <a:ln w="0">
            <a:noFill/>
          </a:ln>
        </p:spPr>
        <p:txBody>
          <a:bodyPr numCol="1" spcCol="0" lIns="91440" rIns="91440" tIns="45720" bIns="45720" anchor="t">
            <a:noAutofit/>
          </a:bodyPr>
          <a:p>
            <a:pPr indent="0">
              <a:lnSpc>
                <a:spcPct val="100000"/>
              </a:lnSpc>
              <a:spcBef>
                <a:spcPts val="519"/>
              </a:spcBef>
              <a:buNone/>
              <a:tabLst>
                <a:tab algn="l" pos="0"/>
              </a:tabLst>
            </a:pPr>
            <a:r>
              <a:rPr b="1" lang="en-US" sz="2600" strike="noStrike" u="none">
                <a:solidFill>
                  <a:schemeClr val="dk1"/>
                </a:solidFill>
                <a:effectLst/>
                <a:uFillTx/>
                <a:latin typeface="Arial"/>
                <a:ea typeface="Verdana"/>
              </a:rPr>
              <a:t>Table 6-1 common DRAM Variations</a:t>
            </a:r>
            <a:endParaRPr b="0" lang="en-US" sz="2600" strike="noStrike" u="none">
              <a:solidFill>
                <a:schemeClr val="dk1"/>
              </a:solidFill>
              <a:effectLst/>
              <a:uFillTx/>
              <a:latin typeface="Arial"/>
            </a:endParaRPr>
          </a:p>
        </p:txBody>
      </p:sp>
      <p:graphicFrame>
        <p:nvGraphicFramePr>
          <p:cNvPr id="272" name="Table 7"/>
          <p:cNvGraphicFramePr/>
          <p:nvPr/>
        </p:nvGraphicFramePr>
        <p:xfrm>
          <a:off x="0" y="1905120"/>
          <a:ext cx="9143640" cy="4266720"/>
        </p:xfrm>
        <a:graphic>
          <a:graphicData uri="http://schemas.openxmlformats.org/drawingml/2006/table">
            <a:tbl>
              <a:tblPr/>
              <a:tblGrid>
                <a:gridCol w="4572000"/>
                <a:gridCol w="4572000"/>
              </a:tblGrid>
              <a:tr h="338400">
                <a:tc>
                  <a:txBody>
                    <a:bodyPr anchor="t">
                      <a:noAutofit/>
                    </a:bodyPr>
                    <a:p>
                      <a:pPr defTabSz="914400">
                        <a:lnSpc>
                          <a:spcPct val="100000"/>
                        </a:lnSpc>
                      </a:pPr>
                      <a:r>
                        <a:rPr b="1" lang="en-US" sz="1400" strike="noStrike" u="none">
                          <a:solidFill>
                            <a:schemeClr val="lt1"/>
                          </a:solidFill>
                          <a:effectLst/>
                          <a:uFillTx/>
                          <a:latin typeface="Arial"/>
                        </a:rPr>
                        <a:t>Name</a:t>
                      </a:r>
                      <a:endParaRPr b="0" lang="en-US" sz="1400" strike="noStrike" u="none">
                        <a:solidFill>
                          <a:srgbClr val="ffffff"/>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8a288f"/>
                    </a:solidFill>
                  </a:tcPr>
                </a:tc>
                <a:tc>
                  <a:txBody>
                    <a:bodyPr anchor="t">
                      <a:noAutofit/>
                    </a:bodyPr>
                    <a:p>
                      <a:pPr defTabSz="914400">
                        <a:lnSpc>
                          <a:spcPct val="100000"/>
                        </a:lnSpc>
                      </a:pPr>
                      <a:r>
                        <a:rPr b="1" lang="en-US" sz="1400" strike="noStrike" u="none">
                          <a:solidFill>
                            <a:schemeClr val="lt1"/>
                          </a:solidFill>
                          <a:effectLst/>
                          <a:uFillTx/>
                          <a:latin typeface="Arial"/>
                        </a:rPr>
                        <a:t>Comments</a:t>
                      </a:r>
                      <a:endParaRPr b="0" lang="en-US" sz="1400" strike="noStrike" u="none">
                        <a:solidFill>
                          <a:srgbClr val="ffffff"/>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8a288f"/>
                    </a:solidFill>
                  </a:tcPr>
                </a:tc>
              </a:tr>
              <a:tr h="575640">
                <a:tc>
                  <a:txBody>
                    <a:bodyPr anchor="t">
                      <a:noAutofit/>
                    </a:bodyPr>
                    <a:p>
                      <a:pPr defTabSz="914400">
                        <a:lnSpc>
                          <a:spcPct val="100000"/>
                        </a:lnSpc>
                      </a:pPr>
                      <a:r>
                        <a:rPr b="0" lang="en-US" sz="1400" strike="noStrike" u="none">
                          <a:solidFill>
                            <a:schemeClr val="dk1"/>
                          </a:solidFill>
                          <a:effectLst/>
                          <a:uFillTx/>
                          <a:latin typeface="Arial"/>
                        </a:rPr>
                        <a:t>SDRAM (Synchronous DRAM)</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Synchronized to the system clock</a:t>
                      </a:r>
                      <a:endParaRPr b="0" lang="en-US" sz="14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Much faster than DRAM</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812520">
                <a:tc>
                  <a:txBody>
                    <a:bodyPr anchor="t">
                      <a:noAutofit/>
                    </a:bodyPr>
                    <a:p>
                      <a:pPr defTabSz="914400">
                        <a:lnSpc>
                          <a:spcPct val="100000"/>
                        </a:lnSpc>
                      </a:pPr>
                      <a:r>
                        <a:rPr b="0" lang="en-US" sz="1400" strike="noStrike" u="none">
                          <a:solidFill>
                            <a:schemeClr val="dk1"/>
                          </a:solidFill>
                          <a:effectLst/>
                          <a:uFillTx/>
                          <a:latin typeface="Arial"/>
                        </a:rPr>
                        <a:t>DDR SDRAM (Double Data Rate SDRAM)</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Transfers data twice, instead of once, for each clock cycle</a:t>
                      </a:r>
                      <a:endParaRPr b="0" lang="en-US" sz="14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Faster than SDRAM</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75640">
                <a:tc>
                  <a:txBody>
                    <a:bodyPr anchor="t">
                      <a:noAutofit/>
                    </a:bodyPr>
                    <a:p>
                      <a:pPr defTabSz="914400">
                        <a:lnSpc>
                          <a:spcPct val="100000"/>
                        </a:lnSpc>
                      </a:pPr>
                      <a:r>
                        <a:rPr b="0" lang="en-US" sz="1400" strike="noStrike" u="none">
                          <a:solidFill>
                            <a:schemeClr val="dk1"/>
                          </a:solidFill>
                          <a:effectLst/>
                          <a:uFillTx/>
                          <a:latin typeface="Arial"/>
                        </a:rPr>
                        <a:t>DDR2</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Second generation of DDR</a:t>
                      </a:r>
                      <a:endParaRPr b="0" lang="en-US" sz="14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Faster than DDR</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049760">
                <a:tc>
                  <a:txBody>
                    <a:bodyPr anchor="t">
                      <a:noAutofit/>
                    </a:bodyPr>
                    <a:p>
                      <a:pPr defTabSz="914400">
                        <a:lnSpc>
                          <a:spcPct val="100000"/>
                        </a:lnSpc>
                      </a:pPr>
                      <a:r>
                        <a:rPr b="0" lang="en-US" sz="1400" strike="noStrike" u="none">
                          <a:solidFill>
                            <a:schemeClr val="dk1"/>
                          </a:solidFill>
                          <a:effectLst/>
                          <a:uFillTx/>
                          <a:latin typeface="Arial"/>
                        </a:rPr>
                        <a:t>DDR3</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Third generation of DDR</a:t>
                      </a:r>
                      <a:endParaRPr b="0" lang="en-US" sz="14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Designed for computers with multi-core processors</a:t>
                      </a:r>
                      <a:endParaRPr b="0" lang="en-US" sz="14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Faster than DDR2</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75640">
                <a:tc>
                  <a:txBody>
                    <a:bodyPr anchor="t">
                      <a:noAutofit/>
                    </a:bodyPr>
                    <a:p>
                      <a:pPr defTabSz="914400">
                        <a:lnSpc>
                          <a:spcPct val="100000"/>
                        </a:lnSpc>
                      </a:pPr>
                      <a:r>
                        <a:rPr b="0" lang="en-US" sz="1400" strike="noStrike" u="none">
                          <a:solidFill>
                            <a:schemeClr val="dk1"/>
                          </a:solidFill>
                          <a:effectLst/>
                          <a:uFillTx/>
                          <a:latin typeface="Arial"/>
                        </a:rPr>
                        <a:t>DDR4</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Fourth generation of DDR</a:t>
                      </a:r>
                      <a:endParaRPr b="0" lang="en-US" sz="14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Faster than DDR3</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8400">
                <a:tc>
                  <a:txBody>
                    <a:bodyPr anchor="t">
                      <a:noAutofit/>
                    </a:bodyPr>
                    <a:p>
                      <a:pPr defTabSz="914400">
                        <a:lnSpc>
                          <a:spcPct val="100000"/>
                        </a:lnSpc>
                      </a:pPr>
                      <a:r>
                        <a:rPr b="0" lang="en-US" sz="1400" strike="noStrike" u="none">
                          <a:solidFill>
                            <a:schemeClr val="dk1"/>
                          </a:solidFill>
                          <a:effectLst/>
                          <a:uFillTx/>
                          <a:latin typeface="Arial"/>
                        </a:rPr>
                        <a:t>RDRAM (Rambus DRAM)</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85840" indent="-285840" defTabSz="914400">
                        <a:lnSpc>
                          <a:spcPct val="100000"/>
                        </a:lnSpc>
                        <a:buClr>
                          <a:srgbClr val="000000"/>
                        </a:buClr>
                        <a:buFont typeface="Arial"/>
                        <a:buChar char="•"/>
                      </a:pPr>
                      <a:r>
                        <a:rPr b="0" lang="en-US" sz="1400" strike="noStrike" u="none">
                          <a:solidFill>
                            <a:schemeClr val="dk1"/>
                          </a:solidFill>
                          <a:effectLst/>
                          <a:uFillTx/>
                          <a:latin typeface="Arial"/>
                        </a:rPr>
                        <a:t>Much faster than SDRAM</a:t>
                      </a:r>
                      <a:endParaRPr b="0" lang="en-US" sz="14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228600" y="142200"/>
            <a:ext cx="8610120" cy="85824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Memory (7 of 12)</a:t>
            </a:r>
            <a:endParaRPr b="0" lang="en-US" sz="3600" strike="noStrike" u="none">
              <a:solidFill>
                <a:schemeClr val="dk1"/>
              </a:solidFill>
              <a:effectLst/>
              <a:uFillTx/>
              <a:latin typeface="Arial"/>
            </a:endParaRPr>
          </a:p>
        </p:txBody>
      </p:sp>
      <p:sp>
        <p:nvSpPr>
          <p:cNvPr id="274" name="PlaceHolder 2"/>
          <p:cNvSpPr>
            <a:spLocks noGrp="1"/>
          </p:cNvSpPr>
          <p:nvPr>
            <p:ph/>
          </p:nvPr>
        </p:nvSpPr>
        <p:spPr>
          <a:xfrm>
            <a:off x="457200" y="1066680"/>
            <a:ext cx="8305560" cy="902880"/>
          </a:xfrm>
          <a:prstGeom prst="rect">
            <a:avLst/>
          </a:prstGeom>
          <a:noFill/>
          <a:ln w="0">
            <a:noFill/>
          </a:ln>
        </p:spPr>
        <p:txBody>
          <a:bodyPr numCol="1" spcCol="0" lIns="91440" rIns="91440" tIns="45720" bIns="45720" anchor="t">
            <a:noAutofit/>
          </a:bodyPr>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RAM chips usually reside on a memory module and are inserted into memory slots.</a:t>
            </a:r>
            <a:endParaRPr b="0" lang="en-US" sz="2400" strike="noStrike" u="none">
              <a:solidFill>
                <a:schemeClr val="dk1"/>
              </a:solidFill>
              <a:effectLst/>
              <a:uFillTx/>
              <a:latin typeface="Arial"/>
            </a:endParaRPr>
          </a:p>
        </p:txBody>
      </p:sp>
      <p:pic>
        <p:nvPicPr>
          <p:cNvPr id="275" name="Picture 2" descr="A photo shows two memory modules (a single line module and a dual line module) isolated on a white background. A callout reading “memory chips” points toward the RAM chipsets mounted on the circuit board. A callout reading “single line memory module” points toward the circuit board on the left; while another callout reading “dual line memory module” points toward the circuit board on the right."/>
          <p:cNvPicPr/>
          <p:nvPr/>
        </p:nvPicPr>
        <p:blipFill>
          <a:blip r:embed="rId1"/>
          <a:stretch/>
        </p:blipFill>
        <p:spPr>
          <a:xfrm>
            <a:off x="0" y="2652840"/>
            <a:ext cx="9144000" cy="2299680"/>
          </a:xfrm>
          <a:prstGeom prst="rect">
            <a:avLst/>
          </a:prstGeom>
          <a:noFill/>
          <a:ln w="0">
            <a:noFill/>
          </a:ln>
        </p:spPr>
      </p:pic>
      <p:sp>
        <p:nvSpPr>
          <p:cNvPr id="276" name="PlaceHolder 3"/>
          <p:cNvSpPr>
            <a:spLocks noGrp="1"/>
          </p:cNvSpPr>
          <p:nvPr>
            <p:ph/>
          </p:nvPr>
        </p:nvSpPr>
        <p:spPr>
          <a:xfrm>
            <a:off x="519120" y="5486400"/>
            <a:ext cx="8032320" cy="68544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6-13 </a:t>
            </a:r>
            <a:r>
              <a:rPr b="0" lang="en-US" sz="2000" strike="noStrike" u="none">
                <a:solidFill>
                  <a:schemeClr val="dk1"/>
                </a:solidFill>
                <a:effectLst/>
                <a:uFillTx/>
                <a:latin typeface="Arial"/>
                <a:ea typeface="Verdana"/>
              </a:rPr>
              <a:t>Memory modules contain memory chips.</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278"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79"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280" name="Picture 2" descr=""/>
          <p:cNvPicPr/>
          <p:nvPr/>
        </p:nvPicPr>
        <p:blipFill>
          <a:blip r:embed="rId1"/>
          <a:stretch/>
        </p:blipFill>
        <p:spPr>
          <a:xfrm>
            <a:off x="0" y="0"/>
            <a:ext cx="9143640" cy="5788080"/>
          </a:xfrm>
          <a:prstGeom prst="rect">
            <a:avLst/>
          </a:prstGeom>
          <a:noFill/>
          <a:ln w="0">
            <a:noFill/>
          </a:ln>
        </p:spPr>
      </p:pic>
    </p:spTree>
  </p:cSld>
  <p:transition>
    <p:fade/>
  </p:transition>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p:nvPr>
        </p:nvSpPr>
        <p:spPr>
          <a:xfrm>
            <a:off x="190440" y="0"/>
            <a:ext cx="8762760" cy="837720"/>
          </a:xfrm>
          <a:prstGeom prst="rect">
            <a:avLst/>
          </a:prstGeom>
          <a:noFill/>
          <a:ln w="0">
            <a:noFill/>
          </a:ln>
        </p:spPr>
        <p:txBody>
          <a:bodyPr numCol="1" spcCol="0" lIns="91440" rIns="91440" tIns="45720" bIns="45720" anchor="t">
            <a:noAutofit/>
          </a:bodyPr>
          <a:p>
            <a:pPr marL="465120" indent="-465120">
              <a:lnSpc>
                <a:spcPct val="100000"/>
              </a:lnSpc>
              <a:spcBef>
                <a:spcPts val="479"/>
              </a:spcBef>
              <a:buClr>
                <a:srgbClr val="8a288f"/>
              </a:buClr>
              <a:buFont typeface="Arial"/>
              <a:buChar char="•"/>
            </a:pPr>
            <a:r>
              <a:rPr b="1" lang="en-US" sz="2400" strike="noStrike" u="none">
                <a:solidFill>
                  <a:schemeClr val="dk1"/>
                </a:solidFill>
                <a:effectLst/>
                <a:uFillTx/>
                <a:latin typeface="Arial"/>
                <a:ea typeface="Verdana"/>
              </a:rPr>
              <a:t>Memory cache </a:t>
            </a:r>
            <a:r>
              <a:rPr b="0" lang="en-US" sz="2400" strike="noStrike" u="none">
                <a:solidFill>
                  <a:schemeClr val="dk1"/>
                </a:solidFill>
                <a:effectLst/>
                <a:uFillTx/>
                <a:latin typeface="Arial"/>
                <a:ea typeface="Verdana"/>
              </a:rPr>
              <a:t>speeds the processes of the computer because it stores frequently used instructions and data</a:t>
            </a:r>
            <a:endParaRPr b="0" lang="en-US" sz="2400" strike="noStrike" u="none">
              <a:solidFill>
                <a:schemeClr val="dk1"/>
              </a:solidFill>
              <a:effectLst/>
              <a:uFillTx/>
              <a:latin typeface="Arial"/>
            </a:endParaRPr>
          </a:p>
        </p:txBody>
      </p:sp>
      <p:pic>
        <p:nvPicPr>
          <p:cNvPr id="282" name="Picture 2" descr="An illustration demonstrates the transaction between the Processor chip and RAM. The Processor chip comprises of “L1 cache-part of processor” and “L2 cache-part of processor.” An inward arrow reading, “L1 cache-fastest access,” points toward L1 cache, and an inward arrow reading, “Slower access than L1 cache,” points toward L2 cache. A double headed arrow flows between Processor Chip and “L3 cache-separate chip between processor and RAM.” An inward arrow reading, “Slower access than L1 and L2 cache,” points toward L3 cache. Another double headed arrow flows between processor chip and RAM; an inward arrow reading, “Slower access than L1, L2, and L3 cache,” points toward RAM. "/>
          <p:cNvPicPr/>
          <p:nvPr/>
        </p:nvPicPr>
        <p:blipFill>
          <a:blip r:embed="rId1"/>
          <a:stretch/>
        </p:blipFill>
        <p:spPr>
          <a:xfrm>
            <a:off x="307440" y="762120"/>
            <a:ext cx="6861600" cy="4876560"/>
          </a:xfrm>
          <a:prstGeom prst="rect">
            <a:avLst/>
          </a:prstGeom>
          <a:noFill/>
          <a:ln w="0">
            <a:noFill/>
          </a:ln>
        </p:spPr>
      </p:pic>
      <p:sp>
        <p:nvSpPr>
          <p:cNvPr id="283" name="PlaceHolder 2"/>
          <p:cNvSpPr>
            <a:spLocks noGrp="1"/>
          </p:cNvSpPr>
          <p:nvPr>
            <p:ph/>
          </p:nvPr>
        </p:nvSpPr>
        <p:spPr>
          <a:xfrm>
            <a:off x="555840" y="5638680"/>
            <a:ext cx="8032320" cy="66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6-14 </a:t>
            </a:r>
            <a:r>
              <a:rPr b="0" lang="en-US" sz="2000" strike="noStrike" u="none">
                <a:solidFill>
                  <a:schemeClr val="dk1"/>
                </a:solidFill>
                <a:effectLst/>
                <a:uFillTx/>
                <a:latin typeface="Arial"/>
                <a:ea typeface="Verdana"/>
              </a:rPr>
              <a:t>Memory cache helps speed processing times when the processor requests data, instructions, or information.</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p:nvPr>
        </p:nvSpPr>
        <p:spPr>
          <a:xfrm>
            <a:off x="190440" y="-76320"/>
            <a:ext cx="8762760" cy="820800"/>
          </a:xfrm>
          <a:prstGeom prst="rect">
            <a:avLst/>
          </a:prstGeom>
          <a:noFill/>
          <a:ln w="0">
            <a:noFill/>
          </a:ln>
        </p:spPr>
        <p:txBody>
          <a:bodyPr numCol="1" spcCol="0" lIns="91440" rIns="91440" tIns="45720" bIns="45720" anchor="t">
            <a:noAutofit/>
          </a:bodyPr>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The case contains and protects the electronics of the computer or mobile device from damage</a:t>
            </a:r>
            <a:endParaRPr b="0" lang="en-US" sz="2400" strike="noStrike" u="none">
              <a:solidFill>
                <a:schemeClr val="dk1"/>
              </a:solidFill>
              <a:effectLst/>
              <a:uFillTx/>
              <a:latin typeface="Arial"/>
            </a:endParaRPr>
          </a:p>
        </p:txBody>
      </p:sp>
      <p:pic>
        <p:nvPicPr>
          <p:cNvPr id="150" name="Picture 2" descr="&quot;An illustration shows photos of the Cases for computers and mobile devices as follows: &#10;A desktop computer, a callout reading “desktop tower case” points toward the CPU; &#10;A Mac book, a callout reading “all-in-one desktop case” points toward the monitor casing; &#10;A Laptop, a callout reading “laptop case” points toward the palmrest casing; &#10;A Tablet, a callout reading “Slate tablet case” points toward the casing; &#10;A Convertible laptop, a callout reading “convertible tablet case” points toward the palmrest casing;&#10;A Video Game console, a callout reading “game console case” points toward the casing of the unit; &#10;A Smartphone, a callout reading “smartphone case” points toward the metal casing of the phone; &#10;A Smart watch, a callout reading “wearable device case” points toward the strap of the watch; &#10;A digital camera, a callout reading “digital camera case” points toward the metal casing of the camera; &#10;A portable gaming device, a callout reading “handheld game device case” points toward the outer casing the console.&quot;"/>
          <p:cNvPicPr/>
          <p:nvPr/>
        </p:nvPicPr>
        <p:blipFill>
          <a:blip r:embed="rId1"/>
          <a:stretch/>
        </p:blipFill>
        <p:spPr>
          <a:xfrm>
            <a:off x="1141200" y="762120"/>
            <a:ext cx="5259240" cy="4808520"/>
          </a:xfrm>
          <a:prstGeom prst="rect">
            <a:avLst/>
          </a:prstGeom>
          <a:noFill/>
          <a:ln w="0">
            <a:noFill/>
          </a:ln>
        </p:spPr>
      </p:pic>
      <p:sp>
        <p:nvSpPr>
          <p:cNvPr id="151" name="PlaceHolder 2"/>
          <p:cNvSpPr>
            <a:spLocks noGrp="1"/>
          </p:cNvSpPr>
          <p:nvPr>
            <p:ph/>
          </p:nvPr>
        </p:nvSpPr>
        <p:spPr>
          <a:xfrm>
            <a:off x="155520" y="5562720"/>
            <a:ext cx="8835480" cy="66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6-1 </a:t>
            </a:r>
            <a:r>
              <a:rPr b="0" lang="en-US" sz="2000" strike="noStrike" u="none">
                <a:solidFill>
                  <a:schemeClr val="dk1"/>
                </a:solidFill>
                <a:effectLst/>
                <a:uFillTx/>
                <a:latin typeface="Arial"/>
                <a:ea typeface="Verdana"/>
              </a:rPr>
              <a:t>Cases for computers and mobile devices are available in a variety of shapes and sizes</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Memory (9 of 12)</a:t>
            </a:r>
            <a:endParaRPr b="0" lang="en-US" sz="3600" strike="noStrike" u="none">
              <a:solidFill>
                <a:schemeClr val="dk1"/>
              </a:solidFill>
              <a:effectLst/>
              <a:uFillTx/>
              <a:latin typeface="Arial"/>
            </a:endParaRPr>
          </a:p>
        </p:txBody>
      </p:sp>
      <p:sp>
        <p:nvSpPr>
          <p:cNvPr id="285"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Read-Only Memory</a:t>
            </a:r>
            <a:r>
              <a:rPr b="0" lang="en-US" sz="2600" strike="noStrike" u="none">
                <a:solidFill>
                  <a:schemeClr val="dk1"/>
                </a:solidFill>
                <a:effectLst/>
                <a:uFillTx/>
                <a:latin typeface="Arial"/>
                <a:ea typeface="Verdana"/>
              </a:rPr>
              <a:t> (</a:t>
            </a:r>
            <a:r>
              <a:rPr b="1" lang="en-US" sz="2600" strike="noStrike" u="none">
                <a:solidFill>
                  <a:schemeClr val="dk1"/>
                </a:solidFill>
                <a:effectLst/>
                <a:uFillTx/>
                <a:latin typeface="Arial"/>
                <a:ea typeface="Verdana"/>
              </a:rPr>
              <a:t>ROM</a:t>
            </a:r>
            <a:r>
              <a:rPr b="0" lang="en-US" sz="2600" strike="noStrike" u="none">
                <a:solidFill>
                  <a:schemeClr val="dk1"/>
                </a:solidFill>
                <a:effectLst/>
                <a:uFillTx/>
                <a:latin typeface="Arial"/>
                <a:ea typeface="Verdana"/>
              </a:rPr>
              <a:t>) refers to memory chips storing permanent data and instructions.</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1" lang="en-US" sz="2400" strike="noStrike" u="none">
                <a:solidFill>
                  <a:schemeClr val="dk1"/>
                </a:solidFill>
                <a:effectLst/>
                <a:uFillTx/>
                <a:latin typeface="Arial"/>
                <a:ea typeface="Verdana"/>
              </a:rPr>
              <a:t>Firmware</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Memory (10 of 12)</a:t>
            </a:r>
            <a:endParaRPr b="0" lang="en-US" sz="3600" strike="noStrike" u="none">
              <a:solidFill>
                <a:schemeClr val="dk1"/>
              </a:solidFill>
              <a:effectLst/>
              <a:uFillTx/>
              <a:latin typeface="Arial"/>
            </a:endParaRPr>
          </a:p>
        </p:txBody>
      </p:sp>
      <p:sp>
        <p:nvSpPr>
          <p:cNvPr id="287"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Flash memory</a:t>
            </a:r>
            <a:r>
              <a:rPr b="0" lang="en-US" sz="2600" strike="noStrike" u="none">
                <a:solidFill>
                  <a:schemeClr val="dk1"/>
                </a:solidFill>
                <a:effectLst/>
                <a:uFillTx/>
                <a:latin typeface="Arial"/>
                <a:ea typeface="Verdana"/>
              </a:rPr>
              <a:t> can be erased electronically and rewritten.</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Complementary Metal Oxide Semiconductor (CMOS)</a:t>
            </a:r>
            <a:r>
              <a:rPr b="1" lang="en-US" sz="2400" strike="noStrike" u="none">
                <a:solidFill>
                  <a:schemeClr val="dk1"/>
                </a:solidFill>
                <a:effectLst/>
                <a:uFillTx/>
                <a:latin typeface="Arial"/>
                <a:ea typeface="Verdana"/>
              </a:rPr>
              <a:t> </a:t>
            </a:r>
            <a:r>
              <a:rPr b="0" lang="en-US" sz="2400" strike="noStrike" u="none">
                <a:solidFill>
                  <a:schemeClr val="dk1"/>
                </a:solidFill>
                <a:effectLst/>
                <a:uFillTx/>
                <a:latin typeface="Arial"/>
                <a:ea typeface="Verdana"/>
              </a:rPr>
              <a:t>technology uses battery power to retain information when the power to the computer is off.</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p:nvPr>
        </p:nvSpPr>
        <p:spPr>
          <a:xfrm>
            <a:off x="533520" y="-19080"/>
            <a:ext cx="8305560" cy="14475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Access time</a:t>
            </a:r>
            <a:r>
              <a:rPr b="0" lang="en-US" sz="2600" strike="noStrike" u="none">
                <a:solidFill>
                  <a:schemeClr val="dk1"/>
                </a:solidFill>
                <a:effectLst/>
                <a:uFillTx/>
                <a:latin typeface="Arial"/>
                <a:ea typeface="Verdana"/>
              </a:rPr>
              <a:t> is the amount of time it takes the processor to read from memory</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Measured in nanoseconds</a:t>
            </a:r>
            <a:endParaRPr b="0" lang="en-US" sz="2400" strike="noStrike" u="none">
              <a:solidFill>
                <a:schemeClr val="dk1"/>
              </a:solidFill>
              <a:effectLst/>
              <a:uFillTx/>
              <a:latin typeface="Arial"/>
            </a:endParaRPr>
          </a:p>
        </p:txBody>
      </p:sp>
      <p:pic>
        <p:nvPicPr>
          <p:cNvPr id="289" name="Picture 2" descr="An illustration shows two photos. The first photo shows a close-up of an open eye and the second shows a close-up of a closed eye. Text above the photos reads, “10 million operations equal 1 blink.”"/>
          <p:cNvPicPr/>
          <p:nvPr/>
        </p:nvPicPr>
        <p:blipFill>
          <a:blip r:embed="rId1"/>
          <a:stretch/>
        </p:blipFill>
        <p:spPr>
          <a:xfrm>
            <a:off x="2819520" y="1223640"/>
            <a:ext cx="2742840" cy="4465440"/>
          </a:xfrm>
          <a:prstGeom prst="rect">
            <a:avLst/>
          </a:prstGeom>
          <a:noFill/>
          <a:ln w="0">
            <a:noFill/>
          </a:ln>
        </p:spPr>
      </p:pic>
      <p:sp>
        <p:nvSpPr>
          <p:cNvPr id="290" name="PlaceHolder 2"/>
          <p:cNvSpPr>
            <a:spLocks noGrp="1"/>
          </p:cNvSpPr>
          <p:nvPr>
            <p:ph/>
          </p:nvPr>
        </p:nvSpPr>
        <p:spPr>
          <a:xfrm>
            <a:off x="533520" y="5638680"/>
            <a:ext cx="8032320" cy="66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6-15 </a:t>
            </a:r>
            <a:r>
              <a:rPr b="0" lang="en-US" sz="2000" strike="noStrike" u="none">
                <a:solidFill>
                  <a:schemeClr val="dk1"/>
                </a:solidFill>
                <a:effectLst/>
                <a:uFillTx/>
                <a:latin typeface="Arial"/>
                <a:ea typeface="Verdana"/>
              </a:rPr>
              <a:t>It takes about one-tenth of a second to blink your eye, in which time a computer can perform some operations 10 million times.</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228600" y="152280"/>
            <a:ext cx="8610120" cy="114264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Memory (12 of 12)</a:t>
            </a:r>
            <a:endParaRPr b="0" lang="en-US" sz="3600" strike="noStrike" u="none">
              <a:solidFill>
                <a:schemeClr val="dk1"/>
              </a:solidFill>
              <a:effectLst/>
              <a:uFillTx/>
              <a:latin typeface="Arial"/>
            </a:endParaRPr>
          </a:p>
        </p:txBody>
      </p:sp>
      <p:sp>
        <p:nvSpPr>
          <p:cNvPr id="292" name="PlaceHolder 2"/>
          <p:cNvSpPr>
            <a:spLocks noGrp="1"/>
          </p:cNvSpPr>
          <p:nvPr>
            <p:ph/>
          </p:nvPr>
        </p:nvSpPr>
        <p:spPr>
          <a:xfrm>
            <a:off x="457200" y="1547640"/>
            <a:ext cx="8305560" cy="509400"/>
          </a:xfrm>
          <a:prstGeom prst="rect">
            <a:avLst/>
          </a:prstGeom>
          <a:noFill/>
          <a:ln w="0">
            <a:noFill/>
          </a:ln>
        </p:spPr>
        <p:txBody>
          <a:bodyPr numCol="1" spcCol="0" lIns="91440" rIns="91440" tIns="45720" bIns="45720" anchor="t">
            <a:noAutofit/>
          </a:bodyPr>
          <a:p>
            <a:pPr indent="0">
              <a:lnSpc>
                <a:spcPct val="100000"/>
              </a:lnSpc>
              <a:spcBef>
                <a:spcPts val="519"/>
              </a:spcBef>
              <a:buNone/>
              <a:tabLst>
                <a:tab algn="l" pos="0"/>
              </a:tabLst>
            </a:pPr>
            <a:r>
              <a:rPr b="1" lang="en-US" sz="2600" strike="noStrike" u="none">
                <a:solidFill>
                  <a:schemeClr val="dk1"/>
                </a:solidFill>
                <a:effectLst/>
                <a:uFillTx/>
                <a:latin typeface="Arial"/>
                <a:ea typeface="Verdana"/>
              </a:rPr>
              <a:t>Table 6-2 access Time Terminology</a:t>
            </a:r>
            <a:endParaRPr b="0" lang="en-US" sz="2600" strike="noStrike" u="none">
              <a:solidFill>
                <a:schemeClr val="dk1"/>
              </a:solidFill>
              <a:effectLst/>
              <a:uFillTx/>
              <a:latin typeface="Arial"/>
            </a:endParaRPr>
          </a:p>
        </p:txBody>
      </p:sp>
      <p:graphicFrame>
        <p:nvGraphicFramePr>
          <p:cNvPr id="293" name="Table 5"/>
          <p:cNvGraphicFramePr/>
          <p:nvPr/>
        </p:nvGraphicFramePr>
        <p:xfrm>
          <a:off x="76320" y="2362320"/>
          <a:ext cx="9067320" cy="2819160"/>
        </p:xfrm>
        <a:graphic>
          <a:graphicData uri="http://schemas.openxmlformats.org/drawingml/2006/table">
            <a:tbl>
              <a:tblPr/>
              <a:tblGrid>
                <a:gridCol w="3022560"/>
                <a:gridCol w="3022560"/>
                <a:gridCol w="3022560"/>
              </a:tblGrid>
              <a:tr h="636480">
                <a:tc>
                  <a:txBody>
                    <a:bodyPr anchor="ctr">
                      <a:noAutofit/>
                    </a:bodyPr>
                    <a:p>
                      <a:pPr defTabSz="914400">
                        <a:lnSpc>
                          <a:spcPct val="100000"/>
                        </a:lnSpc>
                      </a:pPr>
                      <a:r>
                        <a:rPr b="1" lang="en-US" sz="1600" strike="noStrike" u="none">
                          <a:solidFill>
                            <a:schemeClr val="lt1"/>
                          </a:solidFill>
                          <a:effectLst/>
                          <a:uFillTx/>
                          <a:latin typeface="Arial"/>
                        </a:rPr>
                        <a:t>Term</a:t>
                      </a:r>
                      <a:endParaRPr b="0" lang="en-US" sz="1600" strike="noStrike" u="none">
                        <a:solidFill>
                          <a:srgbClr val="ffffff"/>
                        </a:solidFill>
                        <a:effectLst/>
                        <a:uFillTx/>
                        <a:latin typeface="Arial"/>
                      </a:endParaRPr>
                    </a:p>
                  </a:txBody>
                  <a:tcPr anchor="ctr"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8a288f"/>
                    </a:solidFill>
                  </a:tcPr>
                </a:tc>
                <a:tc>
                  <a:txBody>
                    <a:bodyPr anchor="ctr">
                      <a:noAutofit/>
                    </a:bodyPr>
                    <a:p>
                      <a:pPr defTabSz="914400">
                        <a:lnSpc>
                          <a:spcPct val="100000"/>
                        </a:lnSpc>
                      </a:pPr>
                      <a:r>
                        <a:rPr b="1" lang="en-US" sz="1600" strike="noStrike" u="none">
                          <a:solidFill>
                            <a:schemeClr val="lt1"/>
                          </a:solidFill>
                          <a:effectLst/>
                          <a:uFillTx/>
                          <a:latin typeface="Arial"/>
                        </a:rPr>
                        <a:t>Abbreviation</a:t>
                      </a:r>
                      <a:endParaRPr b="0" lang="en-US" sz="1600" strike="noStrike" u="none">
                        <a:solidFill>
                          <a:srgbClr val="ffffff"/>
                        </a:solidFill>
                        <a:effectLst/>
                        <a:uFillTx/>
                        <a:latin typeface="Arial"/>
                      </a:endParaRPr>
                    </a:p>
                  </a:txBody>
                  <a:tcPr anchor="ctr"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8a288f"/>
                    </a:solidFill>
                  </a:tcPr>
                </a:tc>
                <a:tc>
                  <a:txBody>
                    <a:bodyPr anchor="ctr">
                      <a:noAutofit/>
                    </a:bodyPr>
                    <a:p>
                      <a:pPr defTabSz="914400">
                        <a:lnSpc>
                          <a:spcPct val="100000"/>
                        </a:lnSpc>
                      </a:pPr>
                      <a:r>
                        <a:rPr b="1" lang="en-US" sz="1600" strike="noStrike" u="none">
                          <a:solidFill>
                            <a:schemeClr val="lt1"/>
                          </a:solidFill>
                          <a:effectLst/>
                          <a:uFillTx/>
                          <a:latin typeface="Arial"/>
                        </a:rPr>
                        <a:t>Speed</a:t>
                      </a:r>
                      <a:endParaRPr b="0" lang="en-US" sz="1600" strike="noStrike" u="none">
                        <a:solidFill>
                          <a:srgbClr val="ffffff"/>
                        </a:solidFill>
                        <a:effectLst/>
                        <a:uFillTx/>
                        <a:latin typeface="Arial"/>
                      </a:endParaRPr>
                    </a:p>
                  </a:txBody>
                  <a:tcPr anchor="ctr"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8a288f"/>
                    </a:solidFill>
                  </a:tcPr>
                </a:tc>
              </a:tr>
              <a:tr h="727560">
                <a:tc>
                  <a:txBody>
                    <a:bodyPr anchor="t">
                      <a:noAutofit/>
                    </a:bodyPr>
                    <a:p>
                      <a:pPr defTabSz="914400">
                        <a:lnSpc>
                          <a:spcPct val="100000"/>
                        </a:lnSpc>
                      </a:pPr>
                      <a:r>
                        <a:rPr b="0" lang="en-US" sz="1600" strike="noStrike" u="none">
                          <a:solidFill>
                            <a:schemeClr val="dk1"/>
                          </a:solidFill>
                          <a:effectLst/>
                          <a:uFillTx/>
                          <a:latin typeface="Arial"/>
                        </a:rPr>
                        <a:t>Millisecond</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ms</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One-thousandth of a second</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600120">
                <a:tc>
                  <a:txBody>
                    <a:bodyPr anchor="t">
                      <a:noAutofit/>
                    </a:bodyPr>
                    <a:p>
                      <a:pPr defTabSz="914400">
                        <a:lnSpc>
                          <a:spcPct val="100000"/>
                        </a:lnSpc>
                      </a:pPr>
                      <a:r>
                        <a:rPr b="0" lang="en-US" sz="1600" strike="noStrike" u="none">
                          <a:solidFill>
                            <a:schemeClr val="dk1"/>
                          </a:solidFill>
                          <a:effectLst/>
                          <a:uFillTx/>
                          <a:latin typeface="Arial"/>
                        </a:rPr>
                        <a:t>Microsecond</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µs</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One-millionth of a second</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54680">
                <a:tc>
                  <a:txBody>
                    <a:bodyPr anchor="t">
                      <a:noAutofit/>
                    </a:bodyPr>
                    <a:p>
                      <a:pPr defTabSz="914400">
                        <a:lnSpc>
                          <a:spcPct val="100000"/>
                        </a:lnSpc>
                      </a:pPr>
                      <a:r>
                        <a:rPr b="0" lang="en-US" sz="1600" strike="noStrike" u="none">
                          <a:solidFill>
                            <a:schemeClr val="dk1"/>
                          </a:solidFill>
                          <a:effectLst/>
                          <a:uFillTx/>
                          <a:latin typeface="Arial"/>
                        </a:rPr>
                        <a:t>Nanosecond</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ns</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One-billionth of a second</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99960">
                <a:tc>
                  <a:txBody>
                    <a:bodyPr anchor="t">
                      <a:noAutofit/>
                    </a:bodyPr>
                    <a:p>
                      <a:pPr defTabSz="914400">
                        <a:lnSpc>
                          <a:spcPct val="100000"/>
                        </a:lnSpc>
                      </a:pPr>
                      <a:r>
                        <a:rPr b="0" lang="en-US" sz="1600" strike="noStrike" u="none">
                          <a:solidFill>
                            <a:schemeClr val="dk1"/>
                          </a:solidFill>
                          <a:effectLst/>
                          <a:uFillTx/>
                          <a:latin typeface="Arial"/>
                        </a:rPr>
                        <a:t>Picosecond</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ps</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One-trillionth of a second</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TW" sz="3600" strike="noStrike" u="none">
                <a:solidFill>
                  <a:schemeClr val="lt1"/>
                </a:solidFill>
                <a:effectLst/>
                <a:uFillTx/>
                <a:latin typeface="Arial"/>
                <a:ea typeface="Verdana"/>
              </a:rPr>
              <a:t>Joke</a:t>
            </a:r>
            <a:endParaRPr b="0" lang="en-US" sz="3600" strike="noStrike" u="none">
              <a:solidFill>
                <a:schemeClr val="dk1"/>
              </a:solidFill>
              <a:effectLst/>
              <a:uFillTx/>
              <a:latin typeface="Arial"/>
            </a:endParaRPr>
          </a:p>
        </p:txBody>
      </p:sp>
      <p:pic>
        <p:nvPicPr>
          <p:cNvPr id="295" name="Picture 2" descr="轉#梗圖#迷因#地獄梗#梗#好笑#meme#memes#地獄"/>
          <p:cNvPicPr/>
          <p:nvPr/>
        </p:nvPicPr>
        <p:blipFill>
          <a:blip r:embed="rId1"/>
          <a:stretch/>
        </p:blipFill>
        <p:spPr>
          <a:xfrm>
            <a:off x="1295280" y="1059120"/>
            <a:ext cx="6324120" cy="511272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TW" sz="3600" strike="noStrike" u="none">
                <a:solidFill>
                  <a:schemeClr val="lt1"/>
                </a:solidFill>
                <a:effectLst/>
                <a:uFillTx/>
                <a:latin typeface="Arial"/>
                <a:ea typeface="Verdana"/>
              </a:rPr>
              <a:t>Adapters</a:t>
            </a:r>
            <a:endParaRPr b="0" lang="en-US" sz="3600" strike="noStrike" u="none">
              <a:solidFill>
                <a:schemeClr val="dk1"/>
              </a:solidFill>
              <a:effectLst/>
              <a:uFillTx/>
              <a:latin typeface="Arial"/>
            </a:endParaRPr>
          </a:p>
        </p:txBody>
      </p:sp>
      <p:sp>
        <p:nvSpPr>
          <p:cNvPr id="297"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pic>
        <p:nvPicPr>
          <p:cNvPr id="298" name="Picture 2" descr="How to Install Adapter cards"/>
          <p:cNvPicPr/>
          <p:nvPr/>
        </p:nvPicPr>
        <p:blipFill>
          <a:blip r:embed="rId1"/>
          <a:stretch/>
        </p:blipFill>
        <p:spPr>
          <a:xfrm>
            <a:off x="0" y="857160"/>
            <a:ext cx="91436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Adapters (1 of 4)</a:t>
            </a:r>
            <a:endParaRPr b="0" lang="en-US" sz="3600" strike="noStrike" u="none">
              <a:solidFill>
                <a:schemeClr val="dk1"/>
              </a:solidFill>
              <a:effectLst/>
              <a:uFillTx/>
              <a:latin typeface="Arial"/>
            </a:endParaRPr>
          </a:p>
        </p:txBody>
      </p:sp>
      <p:sp>
        <p:nvSpPr>
          <p:cNvPr id="30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An </a:t>
            </a:r>
            <a:r>
              <a:rPr b="1" lang="en-US" sz="2800" strike="noStrike" u="none">
                <a:solidFill>
                  <a:schemeClr val="dk1"/>
                </a:solidFill>
                <a:effectLst/>
                <a:uFillTx/>
                <a:latin typeface="Arial"/>
                <a:ea typeface="Verdana"/>
              </a:rPr>
              <a:t>adapter card</a:t>
            </a:r>
            <a:r>
              <a:rPr b="0" lang="en-US" sz="2800" strike="noStrike" u="none">
                <a:solidFill>
                  <a:schemeClr val="dk1"/>
                </a:solidFill>
                <a:effectLst/>
                <a:uFillTx/>
                <a:latin typeface="Arial"/>
                <a:ea typeface="Verdana"/>
              </a:rPr>
              <a:t> enhances functions of a component of a desktop or server system unit and/or provides connections to peripheral devices:</a:t>
            </a:r>
            <a:endParaRPr b="0" lang="en-US" sz="28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Sound card and video card</a:t>
            </a:r>
            <a:endParaRPr b="0" lang="en-US" sz="2400" strike="noStrike" u="none">
              <a:solidFill>
                <a:schemeClr val="dk1"/>
              </a:solidFill>
              <a:effectLst/>
              <a:uFillTx/>
              <a:latin typeface="Arial"/>
            </a:endParaRPr>
          </a:p>
          <a:p>
            <a:pPr marL="517680" indent="-5176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An </a:t>
            </a:r>
            <a:r>
              <a:rPr b="1" lang="en-US" sz="2800" strike="noStrike" u="none">
                <a:solidFill>
                  <a:schemeClr val="dk1"/>
                </a:solidFill>
                <a:effectLst/>
                <a:uFillTx/>
                <a:latin typeface="Arial"/>
                <a:ea typeface="Verdana"/>
              </a:rPr>
              <a:t>expansion slot</a:t>
            </a:r>
            <a:r>
              <a:rPr b="0" lang="en-US" sz="2800" strike="noStrike" u="none">
                <a:solidFill>
                  <a:schemeClr val="dk1"/>
                </a:solidFill>
                <a:effectLst/>
                <a:uFillTx/>
                <a:latin typeface="Arial"/>
                <a:ea typeface="Verdana"/>
              </a:rPr>
              <a:t> is a socket on a desktop or server motherboard that can hold an adapter card.</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228600" y="0"/>
            <a:ext cx="8610120" cy="114264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Adapters (2 of 4)</a:t>
            </a:r>
            <a:endParaRPr b="0" lang="en-US" sz="3600" strike="noStrike" u="none">
              <a:solidFill>
                <a:schemeClr val="dk1"/>
              </a:solidFill>
              <a:effectLst/>
              <a:uFillTx/>
              <a:latin typeface="Arial"/>
            </a:endParaRPr>
          </a:p>
        </p:txBody>
      </p:sp>
      <p:sp>
        <p:nvSpPr>
          <p:cNvPr id="302" name="PlaceHolder 2"/>
          <p:cNvSpPr>
            <a:spLocks noGrp="1"/>
          </p:cNvSpPr>
          <p:nvPr>
            <p:ph/>
          </p:nvPr>
        </p:nvSpPr>
        <p:spPr>
          <a:xfrm>
            <a:off x="457200" y="1242720"/>
            <a:ext cx="8305560" cy="509400"/>
          </a:xfrm>
          <a:prstGeom prst="rect">
            <a:avLst/>
          </a:prstGeom>
          <a:noFill/>
          <a:ln w="0">
            <a:noFill/>
          </a:ln>
        </p:spPr>
        <p:txBody>
          <a:bodyPr numCol="1" spcCol="0" lIns="91440" rIns="91440" tIns="45720" bIns="45720" anchor="t">
            <a:noAutofit/>
          </a:bodyPr>
          <a:p>
            <a:pPr indent="0">
              <a:lnSpc>
                <a:spcPct val="100000"/>
              </a:lnSpc>
              <a:spcBef>
                <a:spcPts val="479"/>
              </a:spcBef>
              <a:buNone/>
              <a:tabLst>
                <a:tab algn="l" pos="0"/>
              </a:tabLst>
            </a:pPr>
            <a:r>
              <a:rPr b="1" lang="en-US" sz="2400" strike="noStrike" u="none">
                <a:solidFill>
                  <a:schemeClr val="dk1"/>
                </a:solidFill>
                <a:effectLst/>
                <a:uFillTx/>
                <a:latin typeface="Arial"/>
                <a:ea typeface="Verdana"/>
              </a:rPr>
              <a:t>Table 6-3 adapter cards</a:t>
            </a:r>
            <a:endParaRPr b="0" lang="en-US" sz="2400" strike="noStrike" u="none">
              <a:solidFill>
                <a:schemeClr val="dk1"/>
              </a:solidFill>
              <a:effectLst/>
              <a:uFillTx/>
              <a:latin typeface="Arial"/>
            </a:endParaRPr>
          </a:p>
        </p:txBody>
      </p:sp>
      <p:graphicFrame>
        <p:nvGraphicFramePr>
          <p:cNvPr id="303" name="Table 7"/>
          <p:cNvGraphicFramePr/>
          <p:nvPr/>
        </p:nvGraphicFramePr>
        <p:xfrm>
          <a:off x="0" y="1752480"/>
          <a:ext cx="9143640" cy="4419360"/>
        </p:xfrm>
        <a:graphic>
          <a:graphicData uri="http://schemas.openxmlformats.org/drawingml/2006/table">
            <a:tbl>
              <a:tblPr/>
              <a:tblGrid>
                <a:gridCol w="1795320"/>
                <a:gridCol w="7348320"/>
              </a:tblGrid>
              <a:tr h="393120">
                <a:tc>
                  <a:txBody>
                    <a:bodyPr anchor="ctr">
                      <a:noAutofit/>
                    </a:bodyPr>
                    <a:p>
                      <a:pPr defTabSz="914400">
                        <a:lnSpc>
                          <a:spcPct val="100000"/>
                        </a:lnSpc>
                      </a:pPr>
                      <a:r>
                        <a:rPr b="1" lang="en-US" sz="1600" strike="noStrike" u="none">
                          <a:solidFill>
                            <a:schemeClr val="lt1"/>
                          </a:solidFill>
                          <a:effectLst/>
                          <a:uFillTx/>
                          <a:latin typeface="Arial"/>
                        </a:rPr>
                        <a:t>Type</a:t>
                      </a:r>
                      <a:endParaRPr b="0" lang="en-US" sz="1600" strike="noStrike" u="none">
                        <a:solidFill>
                          <a:srgbClr val="ffffff"/>
                        </a:solidFill>
                        <a:effectLst/>
                        <a:uFillTx/>
                        <a:latin typeface="Arial"/>
                      </a:endParaRPr>
                    </a:p>
                  </a:txBody>
                  <a:tcPr anchor="ctr"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8a288f"/>
                    </a:solidFill>
                  </a:tcPr>
                </a:tc>
                <a:tc>
                  <a:txBody>
                    <a:bodyPr anchor="ctr">
                      <a:noAutofit/>
                    </a:bodyPr>
                    <a:p>
                      <a:pPr defTabSz="914400">
                        <a:lnSpc>
                          <a:spcPct val="100000"/>
                        </a:lnSpc>
                      </a:pPr>
                      <a:r>
                        <a:rPr b="1" lang="en-US" sz="1600" strike="noStrike" u="none">
                          <a:solidFill>
                            <a:schemeClr val="lt1"/>
                          </a:solidFill>
                          <a:effectLst/>
                          <a:uFillTx/>
                          <a:latin typeface="Arial"/>
                        </a:rPr>
                        <a:t>Purpose</a:t>
                      </a:r>
                      <a:endParaRPr b="0" lang="en-US" sz="1600" strike="noStrike" u="none">
                        <a:solidFill>
                          <a:srgbClr val="ffffff"/>
                        </a:solidFill>
                        <a:effectLst/>
                        <a:uFillTx/>
                        <a:latin typeface="Arial"/>
                      </a:endParaRPr>
                    </a:p>
                  </a:txBody>
                  <a:tcPr anchor="ctr"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8a288f"/>
                    </a:solidFill>
                  </a:tcPr>
                </a:tc>
              </a:tr>
              <a:tr h="393120">
                <a:tc>
                  <a:txBody>
                    <a:bodyPr anchor="t">
                      <a:noAutofit/>
                    </a:bodyPr>
                    <a:p>
                      <a:pPr defTabSz="914400">
                        <a:lnSpc>
                          <a:spcPct val="100000"/>
                        </a:lnSpc>
                      </a:pPr>
                      <a:r>
                        <a:rPr b="0" lang="en-US" sz="1600" strike="noStrike" u="none">
                          <a:solidFill>
                            <a:schemeClr val="dk1"/>
                          </a:solidFill>
                          <a:effectLst/>
                          <a:uFillTx/>
                          <a:latin typeface="Arial"/>
                        </a:rPr>
                        <a:t>Bluetooth</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Enables Bluetooth connectivity</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93120">
                <a:tc>
                  <a:txBody>
                    <a:bodyPr anchor="t">
                      <a:noAutofit/>
                    </a:bodyPr>
                    <a:p>
                      <a:pPr defTabSz="914400">
                        <a:lnSpc>
                          <a:spcPct val="100000"/>
                        </a:lnSpc>
                      </a:pPr>
                      <a:r>
                        <a:rPr b="0" lang="en-US" sz="1600" strike="noStrike" u="none">
                          <a:solidFill>
                            <a:schemeClr val="dk1"/>
                          </a:solidFill>
                          <a:effectLst/>
                          <a:uFillTx/>
                          <a:latin typeface="Arial"/>
                        </a:rPr>
                        <a:t>MIDI</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Connects to musical instruments</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603360">
                <a:tc>
                  <a:txBody>
                    <a:bodyPr anchor="t">
                      <a:noAutofit/>
                    </a:bodyPr>
                    <a:p>
                      <a:pPr defTabSz="914400">
                        <a:lnSpc>
                          <a:spcPct val="100000"/>
                        </a:lnSpc>
                      </a:pPr>
                      <a:r>
                        <a:rPr b="0" lang="en-US" sz="1600" strike="noStrike" u="none">
                          <a:solidFill>
                            <a:schemeClr val="dk1"/>
                          </a:solidFill>
                          <a:effectLst/>
                          <a:uFillTx/>
                          <a:latin typeface="Arial"/>
                        </a:rPr>
                        <a:t>Modem</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Connects to transmission media, such as cable television lines or phone lines</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93120">
                <a:tc>
                  <a:txBody>
                    <a:bodyPr anchor="t">
                      <a:noAutofit/>
                    </a:bodyPr>
                    <a:p>
                      <a:pPr defTabSz="914400">
                        <a:lnSpc>
                          <a:spcPct val="100000"/>
                        </a:lnSpc>
                      </a:pPr>
                      <a:r>
                        <a:rPr b="0" lang="en-US" sz="1600" strike="noStrike" u="none">
                          <a:solidFill>
                            <a:schemeClr val="dk1"/>
                          </a:solidFill>
                          <a:effectLst/>
                          <a:uFillTx/>
                          <a:latin typeface="Arial"/>
                        </a:rPr>
                        <a:t>Network</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Provides network connections, such as to an Ethernet port</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93120">
                <a:tc>
                  <a:txBody>
                    <a:bodyPr anchor="t">
                      <a:noAutofit/>
                    </a:bodyPr>
                    <a:p>
                      <a:pPr defTabSz="914400">
                        <a:lnSpc>
                          <a:spcPct val="100000"/>
                        </a:lnSpc>
                      </a:pPr>
                      <a:r>
                        <a:rPr b="0" lang="en-US" sz="1600" strike="noStrike" u="none">
                          <a:solidFill>
                            <a:schemeClr val="dk1"/>
                          </a:solidFill>
                          <a:effectLst/>
                          <a:uFillTx/>
                          <a:latin typeface="Arial"/>
                        </a:rPr>
                        <a:t>Sound</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Connects to speakers or a microphone</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93120">
                <a:tc>
                  <a:txBody>
                    <a:bodyPr anchor="t">
                      <a:noAutofit/>
                    </a:bodyPr>
                    <a:p>
                      <a:pPr defTabSz="914400">
                        <a:lnSpc>
                          <a:spcPct val="100000"/>
                        </a:lnSpc>
                      </a:pPr>
                      <a:r>
                        <a:rPr b="0" lang="en-US" sz="1600" strike="noStrike" u="none">
                          <a:solidFill>
                            <a:schemeClr val="dk1"/>
                          </a:solidFill>
                          <a:effectLst/>
                          <a:uFillTx/>
                          <a:latin typeface="Arial"/>
                        </a:rPr>
                        <a:t>TV tuner</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Allows viewing of digital television broadcasts on a monitor</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93120">
                <a:tc>
                  <a:txBody>
                    <a:bodyPr anchor="t">
                      <a:noAutofit/>
                    </a:bodyPr>
                    <a:p>
                      <a:pPr defTabSz="914400">
                        <a:lnSpc>
                          <a:spcPct val="100000"/>
                        </a:lnSpc>
                      </a:pPr>
                      <a:r>
                        <a:rPr b="0" lang="en-US" sz="1600" strike="noStrike" u="none">
                          <a:solidFill>
                            <a:schemeClr val="dk1"/>
                          </a:solidFill>
                          <a:effectLst/>
                          <a:uFillTx/>
                          <a:latin typeface="Arial"/>
                        </a:rPr>
                        <a:t>USB</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Connects to high-speed USB ports</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668520">
                <a:tc>
                  <a:txBody>
                    <a:bodyPr anchor="t">
                      <a:noAutofit/>
                    </a:bodyPr>
                    <a:p>
                      <a:pPr defTabSz="914400">
                        <a:lnSpc>
                          <a:spcPct val="100000"/>
                        </a:lnSpc>
                      </a:pPr>
                      <a:r>
                        <a:rPr b="0" lang="en-US" sz="1600" strike="noStrike" u="none">
                          <a:solidFill>
                            <a:schemeClr val="dk1"/>
                          </a:solidFill>
                          <a:effectLst/>
                          <a:uFillTx/>
                          <a:latin typeface="Arial"/>
                        </a:rPr>
                        <a:t>Video</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Provides enhanced graphics capabilities, such as accelerated processing or the ability to connect a second monitor</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93120">
                <a:tc>
                  <a:txBody>
                    <a:bodyPr anchor="t">
                      <a:noAutofit/>
                    </a:bodyPr>
                    <a:p>
                      <a:pPr defTabSz="914400">
                        <a:lnSpc>
                          <a:spcPct val="100000"/>
                        </a:lnSpc>
                      </a:pPr>
                      <a:r>
                        <a:rPr b="0" lang="en-US" sz="1600" strike="noStrike" u="none">
                          <a:solidFill>
                            <a:schemeClr val="dk1"/>
                          </a:solidFill>
                          <a:effectLst/>
                          <a:uFillTx/>
                          <a:latin typeface="Arial"/>
                        </a:rPr>
                        <a:t>Video capture</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trike="noStrike" u="none">
                          <a:solidFill>
                            <a:schemeClr val="dk1"/>
                          </a:solidFill>
                          <a:effectLst/>
                          <a:uFillTx/>
                          <a:latin typeface="Arial"/>
                        </a:rPr>
                        <a:t>Connects to a digital video camera</a:t>
                      </a:r>
                      <a:endParaRPr b="0" lang="en-US" sz="16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304" name="文字方塊 1"/>
          <p:cNvSpPr/>
          <p:nvPr/>
        </p:nvSpPr>
        <p:spPr>
          <a:xfrm>
            <a:off x="4038480" y="838080"/>
            <a:ext cx="4866840" cy="10152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solidFill>
                <a:effectLst/>
                <a:uFillTx/>
                <a:latin typeface="Arial"/>
                <a:ea typeface="ＭＳ Ｐゴシック"/>
              </a:rPr>
              <a:t>MIDI: Musical Instrument Digital Interface</a:t>
            </a:r>
            <a:endParaRPr b="0" lang="en-US" sz="2000" strike="noStrike" u="none">
              <a:solidFill>
                <a:srgbClr val="000000"/>
              </a:solidFill>
              <a:effectLst/>
              <a:uFillTx/>
              <a:latin typeface="Arial"/>
            </a:endParaRPr>
          </a:p>
          <a:p>
            <a:pPr>
              <a:lnSpc>
                <a:spcPct val="100000"/>
              </a:lnSpc>
            </a:pPr>
            <a:r>
              <a:rPr b="0" lang="en-US" sz="2000" strike="noStrike" u="none">
                <a:solidFill>
                  <a:schemeClr val="dk1"/>
                </a:solidFill>
                <a:effectLst/>
                <a:uFillTx/>
                <a:latin typeface="Arial"/>
                <a:ea typeface="ＭＳ Ｐゴシック"/>
              </a:rPr>
              <a:t>TV: TeleVision</a:t>
            </a:r>
            <a:endParaRPr b="0" lang="en-US" sz="2000" strike="noStrike" u="none">
              <a:solidFill>
                <a:srgbClr val="000000"/>
              </a:solidFill>
              <a:effectLst/>
              <a:uFillTx/>
              <a:latin typeface="Arial"/>
            </a:endParaRPr>
          </a:p>
          <a:p>
            <a:pPr>
              <a:lnSpc>
                <a:spcPct val="100000"/>
              </a:lnSpc>
            </a:pPr>
            <a:r>
              <a:rPr b="0" lang="en-US" sz="2000" strike="noStrike" u="none">
                <a:solidFill>
                  <a:schemeClr val="dk1"/>
                </a:solidFill>
                <a:effectLst/>
                <a:uFillTx/>
                <a:latin typeface="Arial"/>
                <a:ea typeface="ＭＳ Ｐゴシック"/>
              </a:rPr>
              <a:t>USB: Universal Serial Bus </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p:nvPr>
        </p:nvSpPr>
        <p:spPr>
          <a:xfrm>
            <a:off x="304920" y="0"/>
            <a:ext cx="8457840" cy="121896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With </a:t>
            </a:r>
            <a:r>
              <a:rPr b="1" lang="en-US" sz="2600" strike="noStrike" u="none">
                <a:solidFill>
                  <a:schemeClr val="dk1"/>
                </a:solidFill>
                <a:effectLst/>
                <a:uFillTx/>
                <a:latin typeface="Arial"/>
                <a:ea typeface="Verdana"/>
              </a:rPr>
              <a:t>Plug and Play</a:t>
            </a:r>
            <a:r>
              <a:rPr b="0" lang="en-US" sz="2600" strike="noStrike" u="none">
                <a:solidFill>
                  <a:schemeClr val="dk1"/>
                </a:solidFill>
                <a:effectLst/>
                <a:uFillTx/>
                <a:latin typeface="Arial"/>
                <a:ea typeface="Verdana"/>
              </a:rPr>
              <a:t> technology, the computer automatically can recognize peripheral devices as you install them</a:t>
            </a:r>
            <a:endParaRPr b="0" lang="en-US" sz="2600" strike="noStrike" u="none">
              <a:solidFill>
                <a:schemeClr val="dk1"/>
              </a:solidFill>
              <a:effectLst/>
              <a:uFillTx/>
              <a:latin typeface="Arial"/>
            </a:endParaRPr>
          </a:p>
        </p:txBody>
      </p:sp>
      <p:pic>
        <p:nvPicPr>
          <p:cNvPr id="306" name="Picture 2" descr="A photo shows a desktop motherboard isolated on a white background. The expansion slots, the sound card, and the video card are labeled."/>
          <p:cNvPicPr/>
          <p:nvPr/>
        </p:nvPicPr>
        <p:blipFill>
          <a:blip r:embed="rId1"/>
          <a:stretch/>
        </p:blipFill>
        <p:spPr>
          <a:xfrm>
            <a:off x="7200" y="1295280"/>
            <a:ext cx="7957800" cy="4647960"/>
          </a:xfrm>
          <a:prstGeom prst="rect">
            <a:avLst/>
          </a:prstGeom>
          <a:noFill/>
          <a:ln w="0">
            <a:noFill/>
          </a:ln>
        </p:spPr>
      </p:pic>
      <p:sp>
        <p:nvSpPr>
          <p:cNvPr id="307" name="PlaceHolder 2"/>
          <p:cNvSpPr>
            <a:spLocks noGrp="1"/>
          </p:cNvSpPr>
          <p:nvPr>
            <p:ph/>
          </p:nvPr>
        </p:nvSpPr>
        <p:spPr>
          <a:xfrm>
            <a:off x="7200" y="5943600"/>
            <a:ext cx="9136440" cy="66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6-16 </a:t>
            </a:r>
            <a:r>
              <a:rPr b="0" lang="en-US" sz="2000" strike="noStrike" u="none">
                <a:solidFill>
                  <a:schemeClr val="dk1"/>
                </a:solidFill>
                <a:effectLst/>
                <a:uFillTx/>
                <a:latin typeface="Arial"/>
                <a:ea typeface="Verdana"/>
              </a:rPr>
              <a:t>Cards inserted in expansion slots on a desktop motherboard.</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p:nvPr>
        </p:nvSpPr>
        <p:spPr>
          <a:xfrm>
            <a:off x="343080" y="0"/>
            <a:ext cx="8457840" cy="1257120"/>
          </a:xfrm>
          <a:prstGeom prst="rect">
            <a:avLst/>
          </a:prstGeom>
          <a:noFill/>
          <a:ln w="0">
            <a:noFill/>
          </a:ln>
        </p:spPr>
        <p:txBody>
          <a:bodyPr numCol="1" spcCol="0" lIns="91440" rIns="91440" tIns="45720" bIns="45720" anchor="t">
            <a:noAutofit/>
          </a:bodyPr>
          <a:p>
            <a:pPr marL="465120" indent="-46512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USB adapter </a:t>
            </a:r>
            <a:r>
              <a:rPr b="0" lang="en-US" sz="2600" strike="noStrike" u="none">
                <a:solidFill>
                  <a:schemeClr val="dk1"/>
                </a:solidFill>
                <a:effectLst/>
                <a:uFillTx/>
                <a:latin typeface="Arial"/>
                <a:ea typeface="Verdana"/>
              </a:rPr>
              <a:t>enhances functions of a mobile computer and/or provides connections to peripheral devices.</a:t>
            </a:r>
            <a:endParaRPr b="0" lang="en-US" sz="2600" strike="noStrike" u="none">
              <a:solidFill>
                <a:schemeClr val="dk1"/>
              </a:solidFill>
              <a:effectLst/>
              <a:uFillTx/>
              <a:latin typeface="Arial"/>
            </a:endParaRPr>
          </a:p>
        </p:txBody>
      </p:sp>
      <p:pic>
        <p:nvPicPr>
          <p:cNvPr id="309" name="Picture 2" descr="A photo shows an USB adapter inserted into a USB port on a computer. The USB adapter is shown in close-up."/>
          <p:cNvPicPr/>
          <p:nvPr/>
        </p:nvPicPr>
        <p:blipFill>
          <a:blip r:embed="rId1"/>
          <a:stretch/>
        </p:blipFill>
        <p:spPr>
          <a:xfrm>
            <a:off x="2209680" y="838080"/>
            <a:ext cx="4343040" cy="4856760"/>
          </a:xfrm>
          <a:prstGeom prst="rect">
            <a:avLst/>
          </a:prstGeom>
          <a:noFill/>
          <a:ln w="0">
            <a:noFill/>
          </a:ln>
        </p:spPr>
      </p:pic>
      <p:sp>
        <p:nvSpPr>
          <p:cNvPr id="310" name="PlaceHolder 2"/>
          <p:cNvSpPr>
            <a:spLocks noGrp="1"/>
          </p:cNvSpPr>
          <p:nvPr>
            <p:ph/>
          </p:nvPr>
        </p:nvSpPr>
        <p:spPr>
          <a:xfrm>
            <a:off x="0" y="5638680"/>
            <a:ext cx="9295920" cy="66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6-17 </a:t>
            </a:r>
            <a:r>
              <a:rPr b="0" lang="en-US" sz="2000" strike="noStrike" u="none">
                <a:solidFill>
                  <a:schemeClr val="dk1"/>
                </a:solidFill>
                <a:effectLst/>
                <a:uFillTx/>
                <a:latin typeface="Arial"/>
                <a:ea typeface="Verdana"/>
              </a:rPr>
              <a:t>A USB adapter inserts into a USB port on a computer or mobile device.</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 name="Picture 2" descr="An illustration shows the shows typical components in a higher-end desktop and laptop. The following parts of a desktop are shown as photos: power supply fan, sound card, hard disk, processor, heat sink and fan, and memory module. The photos of the laptop parts exposed are as follows: battery, integrated sound ports and circuitry, processor, heat sink and fan, and memory module."/>
          <p:cNvPicPr/>
          <p:nvPr/>
        </p:nvPicPr>
        <p:blipFill>
          <a:blip r:embed="rId1"/>
          <a:stretch/>
        </p:blipFill>
        <p:spPr>
          <a:xfrm>
            <a:off x="-78480" y="0"/>
            <a:ext cx="7469280" cy="5211720"/>
          </a:xfrm>
          <a:prstGeom prst="rect">
            <a:avLst/>
          </a:prstGeom>
          <a:noFill/>
          <a:ln w="0">
            <a:noFill/>
          </a:ln>
        </p:spPr>
      </p:pic>
      <p:sp>
        <p:nvSpPr>
          <p:cNvPr id="153" name="PlaceHolder 1"/>
          <p:cNvSpPr>
            <a:spLocks noGrp="1"/>
          </p:cNvSpPr>
          <p:nvPr>
            <p:ph/>
          </p:nvPr>
        </p:nvSpPr>
        <p:spPr>
          <a:xfrm>
            <a:off x="304920" y="5181480"/>
            <a:ext cx="8534160" cy="100368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6-2 </a:t>
            </a:r>
            <a:r>
              <a:rPr b="0" lang="en-US" sz="2000" strike="noStrike" u="none">
                <a:solidFill>
                  <a:schemeClr val="dk1"/>
                </a:solidFill>
                <a:effectLst/>
                <a:uFillTx/>
                <a:latin typeface="Arial"/>
                <a:ea typeface="Verdana"/>
              </a:rPr>
              <a:t>This figure shows typical components in a higher-end desktop and laptop. Many basic desktops have integrated video and sound capability, similar to the laptop image shown here.</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12" name="PlaceHolder 2"/>
          <p:cNvSpPr>
            <a:spLocks noGrp="1"/>
          </p:cNvSpPr>
          <p:nvPr>
            <p:ph/>
          </p:nvPr>
        </p:nvSpPr>
        <p:spPr>
          <a:xfrm>
            <a:off x="457200" y="1600200"/>
            <a:ext cx="4038120" cy="4525560"/>
          </a:xfrm>
          <a:prstGeom prst="rect">
            <a:avLst/>
          </a:prstGeom>
          <a:noFill/>
          <a:ln w="0">
            <a:noFill/>
          </a:ln>
        </p:spPr>
        <p:txBody>
          <a:bodyPr numCol="1" spcCol="0" lIns="91440" rIns="91440" tIns="45720" bIns="45720" anchor="t">
            <a:noAutofit/>
          </a:bodyPr>
          <a:p>
            <a:pPr indent="0">
              <a:spcBef>
                <a:spcPts val="1417"/>
              </a:spcBef>
              <a:buNone/>
            </a:pPr>
            <a:endParaRPr b="0" lang="en-US" sz="2800" strike="noStrike" u="none">
              <a:solidFill>
                <a:schemeClr val="dk1"/>
              </a:solidFill>
              <a:effectLst/>
              <a:uFillTx/>
              <a:latin typeface="Arial"/>
              <a:ea typeface="Verdana"/>
            </a:endParaRPr>
          </a:p>
        </p:txBody>
      </p:sp>
      <p:sp>
        <p:nvSpPr>
          <p:cNvPr id="313" name="PlaceHolder 3"/>
          <p:cNvSpPr>
            <a:spLocks noGrp="1"/>
          </p:cNvSpPr>
          <p:nvPr>
            <p:ph/>
          </p:nvPr>
        </p:nvSpPr>
        <p:spPr>
          <a:xfrm>
            <a:off x="4648320" y="1600200"/>
            <a:ext cx="4038120" cy="4525560"/>
          </a:xfrm>
          <a:prstGeom prst="rect">
            <a:avLst/>
          </a:prstGeom>
          <a:noFill/>
          <a:ln w="0">
            <a:noFill/>
          </a:ln>
        </p:spPr>
        <p:txBody>
          <a:bodyPr numCol="1" spcCol="0" lIns="91440" rIns="91440" tIns="45720" bIns="45720" anchor="t">
            <a:noAutofit/>
          </a:bodyPr>
          <a:p>
            <a:pPr indent="0">
              <a:spcBef>
                <a:spcPts val="1417"/>
              </a:spcBef>
              <a:buNone/>
            </a:pPr>
            <a:endParaRPr b="0" lang="en-US" sz="2800" strike="noStrike" u="none">
              <a:solidFill>
                <a:schemeClr val="dk1"/>
              </a:solidFill>
              <a:effectLst/>
              <a:uFillTx/>
              <a:latin typeface="Arial"/>
              <a:ea typeface="Verdana"/>
            </a:endParaRPr>
          </a:p>
        </p:txBody>
      </p:sp>
      <p:sp>
        <p:nvSpPr>
          <p:cNvPr id="314" name="PlaceHolder 4"/>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15" name="Picture 2" descr=""/>
          <p:cNvPicPr/>
          <p:nvPr/>
        </p:nvPicPr>
        <p:blipFill>
          <a:blip r:embed="rId1"/>
          <a:stretch/>
        </p:blipFill>
        <p:spPr>
          <a:xfrm>
            <a:off x="0" y="0"/>
            <a:ext cx="9162360" cy="5105160"/>
          </a:xfrm>
          <a:prstGeom prst="rect">
            <a:avLst/>
          </a:prstGeom>
          <a:noFill/>
          <a:ln w="0">
            <a:noFill/>
          </a:ln>
        </p:spPr>
      </p:pic>
      <p:sp>
        <p:nvSpPr>
          <p:cNvPr id="316" name="文字方塊 7"/>
          <p:cNvSpPr/>
          <p:nvPr/>
        </p:nvSpPr>
        <p:spPr>
          <a:xfrm>
            <a:off x="2057400" y="1295280"/>
            <a:ext cx="3808800" cy="923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VGA: Video Graphics Array</a:t>
            </a:r>
            <a:endParaRPr b="0" lang="en-US" sz="2400" strike="noStrike" u="none">
              <a:solidFill>
                <a:srgbClr val="000000"/>
              </a:solidFill>
              <a:effectLst/>
              <a:uFillTx/>
              <a:latin typeface="Arial"/>
            </a:endParaRPr>
          </a:p>
          <a:p>
            <a:pPr>
              <a:lnSpc>
                <a:spcPct val="100000"/>
              </a:lnSpc>
            </a:pPr>
            <a:r>
              <a:rPr b="0" lang="en-US" sz="2400" strike="noStrike" u="none">
                <a:solidFill>
                  <a:schemeClr val="dk1"/>
                </a:solidFill>
                <a:effectLst/>
                <a:uFillTx/>
                <a:latin typeface="Arial"/>
                <a:ea typeface="ＭＳ Ｐゴシック"/>
              </a:rPr>
              <a:t>DVI: Digital Video Interface</a:t>
            </a:r>
            <a:endParaRPr b="0" lang="en-US" sz="2400" strike="noStrike" u="none">
              <a:solidFill>
                <a:srgbClr val="000000"/>
              </a:solidFill>
              <a:effectLst/>
              <a:uFillTx/>
              <a:latin typeface="Arial"/>
            </a:endParaRPr>
          </a:p>
          <a:p>
            <a:pPr>
              <a:lnSpc>
                <a:spcPct val="100000"/>
              </a:lnSpc>
            </a:pPr>
            <a:r>
              <a:rPr b="0" lang="en-US" sz="2400" strike="noStrike" u="none">
                <a:solidFill>
                  <a:schemeClr val="dk1"/>
                </a:solidFill>
                <a:effectLst/>
                <a:uFillTx/>
                <a:latin typeface="Arial"/>
                <a:ea typeface="ＭＳ Ｐゴシック"/>
              </a:rPr>
              <a:t>HDMI: High-Definition Media Interface</a:t>
            </a:r>
            <a:endParaRPr b="0" lang="en-US" sz="2400" strike="noStrike" u="none">
              <a:solidFill>
                <a:srgbClr val="000000"/>
              </a:solidFill>
              <a:effectLst/>
              <a:uFillTx/>
              <a:latin typeface="Arial"/>
            </a:endParaRPr>
          </a:p>
        </p:txBody>
      </p:sp>
    </p:spTree>
  </p:cSld>
  <p:transition>
    <p:fade/>
  </p:transition>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18" name="PlaceHolder 2"/>
          <p:cNvSpPr>
            <a:spLocks noGrp="1"/>
          </p:cNvSpPr>
          <p:nvPr>
            <p:ph/>
          </p:nvPr>
        </p:nvSpPr>
        <p:spPr>
          <a:xfrm>
            <a:off x="457200" y="1600200"/>
            <a:ext cx="4038120" cy="4525560"/>
          </a:xfrm>
          <a:prstGeom prst="rect">
            <a:avLst/>
          </a:prstGeom>
          <a:noFill/>
          <a:ln w="0">
            <a:noFill/>
          </a:ln>
        </p:spPr>
        <p:txBody>
          <a:bodyPr numCol="1" spcCol="0" lIns="91440" rIns="91440" tIns="45720" bIns="45720" anchor="t">
            <a:noAutofit/>
          </a:bodyPr>
          <a:p>
            <a:pPr indent="0">
              <a:spcBef>
                <a:spcPts val="1417"/>
              </a:spcBef>
              <a:buNone/>
            </a:pPr>
            <a:endParaRPr b="0" lang="en-US" sz="2800" strike="noStrike" u="none">
              <a:solidFill>
                <a:schemeClr val="dk1"/>
              </a:solidFill>
              <a:effectLst/>
              <a:uFillTx/>
              <a:latin typeface="Arial"/>
              <a:ea typeface="Verdana"/>
            </a:endParaRPr>
          </a:p>
        </p:txBody>
      </p:sp>
      <p:sp>
        <p:nvSpPr>
          <p:cNvPr id="319" name="PlaceHolder 3"/>
          <p:cNvSpPr>
            <a:spLocks noGrp="1"/>
          </p:cNvSpPr>
          <p:nvPr>
            <p:ph/>
          </p:nvPr>
        </p:nvSpPr>
        <p:spPr>
          <a:xfrm>
            <a:off x="4648320" y="1600200"/>
            <a:ext cx="4038120" cy="4525560"/>
          </a:xfrm>
          <a:prstGeom prst="rect">
            <a:avLst/>
          </a:prstGeom>
          <a:noFill/>
          <a:ln w="0">
            <a:noFill/>
          </a:ln>
        </p:spPr>
        <p:txBody>
          <a:bodyPr numCol="1" spcCol="0" lIns="91440" rIns="91440" tIns="45720" bIns="45720" anchor="t">
            <a:noAutofit/>
          </a:bodyPr>
          <a:p>
            <a:pPr indent="0">
              <a:spcBef>
                <a:spcPts val="1417"/>
              </a:spcBef>
              <a:buNone/>
            </a:pPr>
            <a:endParaRPr b="0" lang="en-US" sz="2800" strike="noStrike" u="none">
              <a:solidFill>
                <a:schemeClr val="dk1"/>
              </a:solidFill>
              <a:effectLst/>
              <a:uFillTx/>
              <a:latin typeface="Arial"/>
              <a:ea typeface="Verdana"/>
            </a:endParaRPr>
          </a:p>
        </p:txBody>
      </p:sp>
      <p:sp>
        <p:nvSpPr>
          <p:cNvPr id="320" name="PlaceHolder 4"/>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21" name="Picture 2" descr=""/>
          <p:cNvPicPr/>
          <p:nvPr/>
        </p:nvPicPr>
        <p:blipFill>
          <a:blip r:embed="rId1"/>
          <a:stretch/>
        </p:blipFill>
        <p:spPr>
          <a:xfrm>
            <a:off x="-2880" y="0"/>
            <a:ext cx="9146520" cy="3136680"/>
          </a:xfrm>
          <a:prstGeom prst="rect">
            <a:avLst/>
          </a:prstGeom>
          <a:noFill/>
          <a:ln w="0">
            <a:noFill/>
          </a:ln>
        </p:spPr>
      </p:pic>
    </p:spTree>
  </p:cSld>
  <p:transition>
    <p:fade/>
  </p:transition>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d</a:t>
            </a:r>
            <a:endParaRPr b="0" lang="en-US" sz="3600" strike="noStrike" u="none">
              <a:solidFill>
                <a:schemeClr val="dk1"/>
              </a:solidFill>
              <a:effectLst/>
              <a:uFillTx/>
              <a:latin typeface="Arial"/>
            </a:endParaRPr>
          </a:p>
        </p:txBody>
      </p:sp>
      <p:sp>
        <p:nvSpPr>
          <p:cNvPr id="323" name="PlaceHolder 2"/>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24" name="Picture 2" descr=""/>
          <p:cNvPicPr/>
          <p:nvPr/>
        </p:nvPicPr>
        <p:blipFill>
          <a:blip r:embed="rId1"/>
          <a:stretch/>
        </p:blipFill>
        <p:spPr>
          <a:xfrm>
            <a:off x="0" y="0"/>
            <a:ext cx="9048600" cy="4038120"/>
          </a:xfrm>
          <a:prstGeom prst="rect">
            <a:avLst/>
          </a:prstGeom>
          <a:noFill/>
          <a:ln w="0">
            <a:noFill/>
          </a:ln>
        </p:spPr>
      </p:pic>
    </p:spTree>
  </p:cSld>
  <p:transition>
    <p:fade/>
  </p:transition>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26" name="PlaceHolder 2"/>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27" name="Picture 2" descr=""/>
          <p:cNvPicPr/>
          <p:nvPr/>
        </p:nvPicPr>
        <p:blipFill>
          <a:blip r:embed="rId1"/>
          <a:stretch/>
        </p:blipFill>
        <p:spPr>
          <a:xfrm>
            <a:off x="1440" y="0"/>
            <a:ext cx="9132480" cy="4723920"/>
          </a:xfrm>
          <a:prstGeom prst="rect">
            <a:avLst/>
          </a:prstGeom>
          <a:noFill/>
          <a:ln w="0">
            <a:noFill/>
          </a:ln>
        </p:spPr>
      </p:pic>
      <p:sp>
        <p:nvSpPr>
          <p:cNvPr id="328" name="文字方塊 7"/>
          <p:cNvSpPr/>
          <p:nvPr/>
        </p:nvSpPr>
        <p:spPr>
          <a:xfrm>
            <a:off x="228600" y="2666880"/>
            <a:ext cx="2507400" cy="36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USB: Universal Serial Bus</a:t>
            </a:r>
            <a:endParaRPr b="0" lang="en-US" sz="2400" strike="noStrike" u="none">
              <a:solidFill>
                <a:srgbClr val="000000"/>
              </a:solidFill>
              <a:effectLst/>
              <a:uFillTx/>
              <a:latin typeface="Arial"/>
            </a:endParaRPr>
          </a:p>
        </p:txBody>
      </p:sp>
    </p:spTree>
  </p:cSld>
  <p:transition>
    <p:fade/>
  </p:transition>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TW" sz="3600" strike="noStrike" u="none">
                <a:solidFill>
                  <a:schemeClr val="lt1"/>
                </a:solidFill>
                <a:effectLst/>
                <a:uFillTx/>
                <a:latin typeface="Arial"/>
                <a:ea typeface="Verdana"/>
              </a:rPr>
              <a:t>Buses</a:t>
            </a:r>
            <a:endParaRPr b="0" lang="en-US" sz="3600" strike="noStrike" u="none">
              <a:solidFill>
                <a:schemeClr val="dk1"/>
              </a:solidFill>
              <a:effectLst/>
              <a:uFillTx/>
              <a:latin typeface="Arial"/>
            </a:endParaRPr>
          </a:p>
        </p:txBody>
      </p:sp>
      <p:sp>
        <p:nvSpPr>
          <p:cNvPr id="330" name="Rectangle 3"/>
          <p:cNvSpPr/>
          <p:nvPr/>
        </p:nvSpPr>
        <p:spPr>
          <a:xfrm>
            <a:off x="152280" y="2666880"/>
            <a:ext cx="1523520" cy="1294920"/>
          </a:xfrm>
          <a:prstGeom prst="rect">
            <a:avLst/>
          </a:prstGeom>
          <a:solidFill>
            <a:srgbClr val="ffffff"/>
          </a:solidFill>
          <a:ln>
            <a:solidFill>
              <a:srgbClr val="f79646"/>
            </a:solidFill>
            <a:round/>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r>
              <a:rPr b="0" lang="en-TW" sz="2400" strike="noStrike" u="none">
                <a:solidFill>
                  <a:schemeClr val="dk1"/>
                </a:solidFill>
                <a:effectLst/>
                <a:uFillTx/>
                <a:latin typeface="Calibri"/>
                <a:ea typeface="ＭＳ Ｐゴシック"/>
              </a:rPr>
              <a:t>Buses</a:t>
            </a:r>
            <a:endParaRPr b="0" lang="en-US" sz="2400" strike="noStrike" u="none">
              <a:solidFill>
                <a:srgbClr val="000000"/>
              </a:solidFill>
              <a:effectLst/>
              <a:uFillTx/>
              <a:latin typeface="Arial"/>
            </a:endParaRPr>
          </a:p>
        </p:txBody>
      </p:sp>
      <p:cxnSp>
        <p:nvCxnSpPr>
          <p:cNvPr id="331" name="Straight Arrow Connector 5"/>
          <p:cNvCxnSpPr/>
          <p:nvPr/>
        </p:nvCxnSpPr>
        <p:spPr>
          <a:xfrm>
            <a:off x="1447560" y="3314520"/>
            <a:ext cx="762480" cy="360"/>
          </a:xfrm>
          <a:prstGeom prst="straightConnector1">
            <a:avLst/>
          </a:prstGeom>
          <a:ln>
            <a:solidFill>
              <a:srgbClr val="4a7ebb"/>
            </a:solidFill>
            <a:round/>
            <a:tailEnd len="med" type="triangle" w="med"/>
          </a:ln>
        </p:spPr>
      </p:cxnSp>
      <p:sp>
        <p:nvSpPr>
          <p:cNvPr id="332" name="TextBox 6"/>
          <p:cNvSpPr/>
          <p:nvPr/>
        </p:nvSpPr>
        <p:spPr>
          <a:xfrm>
            <a:off x="2362320" y="3083760"/>
            <a:ext cx="76608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type</a:t>
            </a:r>
            <a:endParaRPr b="0" lang="en-US" sz="2400" strike="noStrike" u="none">
              <a:solidFill>
                <a:srgbClr val="000000"/>
              </a:solidFill>
              <a:effectLst/>
              <a:uFillTx/>
              <a:latin typeface="Arial"/>
            </a:endParaRPr>
          </a:p>
        </p:txBody>
      </p:sp>
      <p:cxnSp>
        <p:nvCxnSpPr>
          <p:cNvPr id="333" name="Straight Arrow Connector 7"/>
          <p:cNvCxnSpPr/>
          <p:nvPr/>
        </p:nvCxnSpPr>
        <p:spPr>
          <a:xfrm flipV="1">
            <a:off x="3128400" y="2895480"/>
            <a:ext cx="300960" cy="381240"/>
          </a:xfrm>
          <a:prstGeom prst="straightConnector1">
            <a:avLst/>
          </a:prstGeom>
          <a:ln>
            <a:solidFill>
              <a:srgbClr val="4a7ebb"/>
            </a:solidFill>
            <a:round/>
            <a:tailEnd len="med" type="triangle" w="med"/>
          </a:ln>
        </p:spPr>
      </p:cxnSp>
      <p:cxnSp>
        <p:nvCxnSpPr>
          <p:cNvPr id="334" name="Straight Arrow Connector 9"/>
          <p:cNvCxnSpPr/>
          <p:nvPr/>
        </p:nvCxnSpPr>
        <p:spPr>
          <a:xfrm>
            <a:off x="3128400" y="3466800"/>
            <a:ext cx="381600" cy="228960"/>
          </a:xfrm>
          <a:prstGeom prst="straightConnector1">
            <a:avLst/>
          </a:prstGeom>
          <a:ln>
            <a:solidFill>
              <a:srgbClr val="4a7ebb"/>
            </a:solidFill>
            <a:round/>
            <a:tailEnd len="med" type="triangle" w="med"/>
          </a:ln>
        </p:spPr>
      </p:cxnSp>
      <p:sp>
        <p:nvSpPr>
          <p:cNvPr id="335" name="TextBox 11"/>
          <p:cNvSpPr/>
          <p:nvPr/>
        </p:nvSpPr>
        <p:spPr>
          <a:xfrm>
            <a:off x="3454560" y="2514600"/>
            <a:ext cx="179208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System</a:t>
            </a:r>
            <a:r>
              <a:rPr b="0" lang="en-TW" sz="2400" strike="noStrike" u="none">
                <a:solidFill>
                  <a:schemeClr val="dk1"/>
                </a:solidFill>
                <a:effectLst/>
                <a:uFillTx/>
                <a:latin typeface="Arial"/>
                <a:ea typeface="ＭＳ Ｐゴシック"/>
              </a:rPr>
              <a:t> bus</a:t>
            </a:r>
            <a:endParaRPr b="0" lang="en-US" sz="2400" strike="noStrike" u="none">
              <a:solidFill>
                <a:srgbClr val="000000"/>
              </a:solidFill>
              <a:effectLst/>
              <a:uFillTx/>
              <a:latin typeface="Arial"/>
            </a:endParaRPr>
          </a:p>
        </p:txBody>
      </p:sp>
      <p:sp>
        <p:nvSpPr>
          <p:cNvPr id="336" name="TextBox 12"/>
          <p:cNvSpPr/>
          <p:nvPr/>
        </p:nvSpPr>
        <p:spPr>
          <a:xfrm>
            <a:off x="3509640" y="3465000"/>
            <a:ext cx="201636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Backside bus</a:t>
            </a:r>
            <a:endParaRPr b="0" lang="en-US" sz="2400" strike="noStrike" u="none">
              <a:solidFill>
                <a:srgbClr val="000000"/>
              </a:solidFill>
              <a:effectLst/>
              <a:uFillTx/>
              <a:latin typeface="Arial"/>
            </a:endParaRPr>
          </a:p>
        </p:txBody>
      </p:sp>
      <p:cxnSp>
        <p:nvCxnSpPr>
          <p:cNvPr id="337" name="Straight Arrow Connector 13"/>
          <p:cNvCxnSpPr/>
          <p:nvPr/>
        </p:nvCxnSpPr>
        <p:spPr>
          <a:xfrm>
            <a:off x="3097440" y="3464640"/>
            <a:ext cx="340920" cy="609840"/>
          </a:xfrm>
          <a:prstGeom prst="straightConnector1">
            <a:avLst/>
          </a:prstGeom>
          <a:ln>
            <a:solidFill>
              <a:srgbClr val="4a7ebb"/>
            </a:solidFill>
            <a:round/>
            <a:tailEnd len="med" type="triangle" w="med"/>
          </a:ln>
        </p:spPr>
      </p:cxnSp>
      <p:sp>
        <p:nvSpPr>
          <p:cNvPr id="338" name="TextBox 15"/>
          <p:cNvSpPr/>
          <p:nvPr/>
        </p:nvSpPr>
        <p:spPr>
          <a:xfrm>
            <a:off x="3509640" y="3946680"/>
            <a:ext cx="220572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Expansion bus</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Buses (1 of 3)</a:t>
            </a:r>
            <a:endParaRPr b="0" lang="en-US" sz="3600" strike="noStrike" u="none">
              <a:solidFill>
                <a:schemeClr val="dk1"/>
              </a:solidFill>
              <a:effectLst/>
              <a:uFillTx/>
              <a:latin typeface="Arial"/>
            </a:endParaRPr>
          </a:p>
        </p:txBody>
      </p:sp>
      <p:sp>
        <p:nvSpPr>
          <p:cNvPr id="34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a:t>
            </a:r>
            <a:r>
              <a:rPr b="1" lang="en-US" sz="2600" strike="noStrike" u="none">
                <a:solidFill>
                  <a:schemeClr val="dk1"/>
                </a:solidFill>
                <a:effectLst/>
                <a:uFillTx/>
                <a:latin typeface="Arial"/>
                <a:ea typeface="Verdana"/>
              </a:rPr>
              <a:t>bus</a:t>
            </a:r>
            <a:r>
              <a:rPr b="0" lang="en-US" sz="2600" strike="noStrike" u="none">
                <a:solidFill>
                  <a:schemeClr val="dk1"/>
                </a:solidFill>
                <a:effectLst/>
                <a:uFillTx/>
                <a:latin typeface="Arial"/>
                <a:ea typeface="Verdana"/>
              </a:rPr>
              <a:t> allows the various devices both inside and attached to the system unit to communicate with one another.</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Data bus</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Address bus</a:t>
            </a:r>
            <a:endParaRPr b="0" lang="en-US" sz="24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1" lang="en-US" sz="2600" strike="noStrike" u="none">
                <a:solidFill>
                  <a:schemeClr val="dk1"/>
                </a:solidFill>
                <a:effectLst/>
                <a:uFillTx/>
                <a:latin typeface="Arial"/>
                <a:ea typeface="Verdana"/>
              </a:rPr>
              <a:t>Word size</a:t>
            </a:r>
            <a:r>
              <a:rPr b="0" lang="en-US" sz="2600" strike="noStrike" u="none">
                <a:solidFill>
                  <a:schemeClr val="dk1"/>
                </a:solidFill>
                <a:effectLst/>
                <a:uFillTx/>
                <a:latin typeface="Arial"/>
                <a:ea typeface="Verdana"/>
              </a:rPr>
              <a:t> is the number of bits the processor can interpret and execute at a given time.</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Picture 2" descr="An illustration shows a processor connected to a memory chip, through a virtual path labeled as “bus.”"/>
          <p:cNvPicPr/>
          <p:nvPr/>
        </p:nvPicPr>
        <p:blipFill>
          <a:blip r:embed="rId1"/>
          <a:stretch/>
        </p:blipFill>
        <p:spPr>
          <a:xfrm>
            <a:off x="1652760" y="0"/>
            <a:ext cx="4477320" cy="4766760"/>
          </a:xfrm>
          <a:prstGeom prst="rect">
            <a:avLst/>
          </a:prstGeom>
          <a:noFill/>
          <a:ln w="0">
            <a:noFill/>
          </a:ln>
        </p:spPr>
      </p:pic>
      <p:sp>
        <p:nvSpPr>
          <p:cNvPr id="342" name="PlaceHolder 1"/>
          <p:cNvSpPr>
            <a:spLocks noGrp="1"/>
          </p:cNvSpPr>
          <p:nvPr>
            <p:ph/>
          </p:nvPr>
        </p:nvSpPr>
        <p:spPr>
          <a:xfrm>
            <a:off x="457200" y="4876920"/>
            <a:ext cx="8305560" cy="129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6-18 </a:t>
            </a:r>
            <a:r>
              <a:rPr b="0" lang="en-US" sz="2000" strike="noStrike" u="none">
                <a:solidFill>
                  <a:schemeClr val="dk1"/>
                </a:solidFill>
                <a:effectLst/>
                <a:uFillTx/>
                <a:latin typeface="Arial"/>
                <a:ea typeface="Verdana"/>
              </a:rPr>
              <a:t>Just as vehicles travel on a highway, bits travel on a bus. Buses are used to transfer bits from input devices to memory, from memory to the processor, from the processor to memory, and from memory to output or storage devices.</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pic>
        <p:nvPicPr>
          <p:cNvPr id="344" name="Picture 2" descr="An illustration shows the communication between devices connected to the computer and the processor to carry out a task. The processer comprises of a control unit and an Arithmetic Logic Unit (ALU).  The figure shows a two-way arrow titled, “instructions data information,” flowing between memory and processor, and memory and storage devices. The data from input devices is transferred to the memory; and the information from memory is transferred to output devices. "/>
          <p:cNvPicPr/>
          <p:nvPr/>
        </p:nvPicPr>
        <p:blipFill>
          <a:blip r:embed="rId1"/>
          <a:stretch/>
        </p:blipFill>
        <p:spPr>
          <a:xfrm>
            <a:off x="1752480" y="914400"/>
            <a:ext cx="5562360" cy="5233680"/>
          </a:xfrm>
          <a:prstGeom prst="rect">
            <a:avLst/>
          </a:prstGeom>
          <a:noFill/>
          <a:ln w="0">
            <a:noFill/>
          </a:ln>
        </p:spPr>
      </p:pic>
      <p:cxnSp>
        <p:nvCxnSpPr>
          <p:cNvPr id="345" name="Straight Arrow Connector 8"/>
          <p:cNvCxnSpPr/>
          <p:nvPr/>
        </p:nvCxnSpPr>
        <p:spPr>
          <a:xfrm flipH="1" flipV="1">
            <a:off x="1523880" y="2438280"/>
            <a:ext cx="1981440" cy="1143360"/>
          </a:xfrm>
          <a:prstGeom prst="straightConnector1">
            <a:avLst/>
          </a:prstGeom>
          <a:ln>
            <a:solidFill>
              <a:srgbClr val="4a7ebb"/>
            </a:solidFill>
            <a:round/>
            <a:tailEnd len="med" type="triangle" w="med"/>
          </a:ln>
        </p:spPr>
      </p:cxnSp>
      <p:cxnSp>
        <p:nvCxnSpPr>
          <p:cNvPr id="346" name="Straight Arrow Connector 9"/>
          <p:cNvCxnSpPr/>
          <p:nvPr/>
        </p:nvCxnSpPr>
        <p:spPr>
          <a:xfrm flipH="1" flipV="1">
            <a:off x="1523880" y="2286000"/>
            <a:ext cx="3976200" cy="1245600"/>
          </a:xfrm>
          <a:prstGeom prst="straightConnector1">
            <a:avLst/>
          </a:prstGeom>
          <a:ln>
            <a:solidFill>
              <a:srgbClr val="4a7ebb"/>
            </a:solidFill>
            <a:round/>
            <a:tailEnd len="med" type="triangle" w="med"/>
          </a:ln>
        </p:spPr>
      </p:cxnSp>
      <p:sp>
        <p:nvSpPr>
          <p:cNvPr id="347" name="TextBox 11"/>
          <p:cNvSpPr/>
          <p:nvPr/>
        </p:nvSpPr>
        <p:spPr>
          <a:xfrm>
            <a:off x="342360" y="1976760"/>
            <a:ext cx="104040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Buses</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Buses (3 of 3)</a:t>
            </a:r>
            <a:endParaRPr b="0" lang="en-US" sz="3600" strike="noStrike" u="none">
              <a:solidFill>
                <a:schemeClr val="dk1"/>
              </a:solidFill>
              <a:effectLst/>
              <a:uFillTx/>
              <a:latin typeface="Arial"/>
            </a:endParaRPr>
          </a:p>
        </p:txBody>
      </p:sp>
      <p:sp>
        <p:nvSpPr>
          <p:cNvPr id="349"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 computer might have these three types of buses:</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System bus</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Backside bus</a:t>
            </a:r>
            <a:endParaRPr b="0" lang="en-US" sz="24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Expansion bus</a:t>
            </a:r>
            <a:endParaRPr b="0" lang="en-US" sz="2400" strike="noStrike" u="none">
              <a:solidFill>
                <a:schemeClr val="dk1"/>
              </a:solidFill>
              <a:effectLst/>
              <a:uFillTx/>
              <a:latin typeface="Arial"/>
            </a:endParaRPr>
          </a:p>
        </p:txBody>
      </p:sp>
      <p:graphicFrame>
        <p:nvGraphicFramePr>
          <p:cNvPr id="350" name="Table 2"/>
          <p:cNvGraphicFramePr/>
          <p:nvPr/>
        </p:nvGraphicFramePr>
        <p:xfrm>
          <a:off x="1295280" y="3062880"/>
          <a:ext cx="6095520" cy="3567240"/>
        </p:xfrm>
        <a:graphic>
          <a:graphicData uri="http://schemas.openxmlformats.org/drawingml/2006/table">
            <a:tbl>
              <a:tblPr/>
              <a:tblGrid>
                <a:gridCol w="1523880"/>
                <a:gridCol w="1523880"/>
                <a:gridCol w="1523880"/>
                <a:gridCol w="1523880"/>
              </a:tblGrid>
              <a:tr h="370800">
                <a:tc>
                  <a:txBody>
                    <a:bodyPr anchor="t">
                      <a:noAutofit/>
                    </a:bodyPr>
                    <a:p>
                      <a:endParaRPr b="1" lang="en-TW" sz="1800" strike="noStrike" u="none">
                        <a:solidFill>
                          <a:schemeClr val="lt1"/>
                        </a:solidFill>
                        <a:effectLst/>
                        <a:uFillTx/>
                        <a:latin typeface="Calibri"/>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TW" sz="1800" strike="noStrike" u="none">
                          <a:solidFill>
                            <a:schemeClr val="lt1"/>
                          </a:solidFill>
                          <a:effectLst/>
                          <a:uFillTx/>
                          <a:latin typeface="Calibri"/>
                        </a:rPr>
                        <a:t>System bus</a:t>
                      </a:r>
                      <a:endParaRPr b="0" lang="en-US" sz="1800" strike="noStrike" u="non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TW" sz="1800" strike="noStrike" u="none">
                          <a:solidFill>
                            <a:schemeClr val="lt1"/>
                          </a:solidFill>
                          <a:effectLst/>
                          <a:uFillTx/>
                          <a:latin typeface="Calibri"/>
                        </a:rPr>
                        <a:t>Backside bus</a:t>
                      </a:r>
                      <a:endParaRPr b="0" lang="en-US" sz="1800" strike="noStrike" u="non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TW" sz="1800" strike="noStrike" u="none">
                          <a:solidFill>
                            <a:schemeClr val="lt1"/>
                          </a:solidFill>
                          <a:effectLst/>
                          <a:uFillTx/>
                          <a:latin typeface="Calibri"/>
                        </a:rPr>
                        <a:t>Expansion bus</a:t>
                      </a:r>
                      <a:endParaRPr b="0" lang="en-US" sz="1800" strike="noStrike" u="non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defTabSz="914400">
                        <a:lnSpc>
                          <a:spcPct val="100000"/>
                        </a:lnSpc>
                      </a:pPr>
                      <a:r>
                        <a:rPr b="0" lang="en-TW" sz="1800" strike="noStrike" u="none">
                          <a:solidFill>
                            <a:schemeClr val="dk1"/>
                          </a:solidFill>
                          <a:effectLst/>
                          <a:uFillTx/>
                          <a:latin typeface="Calibri"/>
                        </a:rPr>
                        <a:t>Connect</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TW" sz="1800" strike="noStrike" u="none">
                          <a:solidFill>
                            <a:schemeClr val="dk1"/>
                          </a:solidFill>
                          <a:effectLst/>
                          <a:uFillTx/>
                          <a:latin typeface="Calibri"/>
                        </a:rPr>
                        <a:t>The processor to main memory</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TW" sz="1800" strike="noStrike" u="none">
                          <a:solidFill>
                            <a:schemeClr val="dk1"/>
                          </a:solidFill>
                          <a:effectLst/>
                          <a:uFillTx/>
                          <a:latin typeface="Calibri"/>
                        </a:rPr>
                        <a:t>The processor to cache</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endParaRPr b="0" lang="en-TW" sz="1800" strike="noStrike" u="none">
                        <a:solidFill>
                          <a:schemeClr val="dk1"/>
                        </a:solidFill>
                        <a:effectLst/>
                        <a:uFillTx/>
                        <a:latin typeface="Calibri"/>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TW" sz="1800" strike="noStrike" u="none">
                          <a:solidFill>
                            <a:schemeClr val="dk1"/>
                          </a:solidFill>
                          <a:effectLst/>
                          <a:uFillTx/>
                          <a:latin typeface="Calibri"/>
                        </a:rPr>
                        <a:t>communicate</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endParaRPr b="0" lang="en-TW" sz="1800" strike="noStrike" u="none">
                        <a:solidFill>
                          <a:schemeClr val="dk1"/>
                        </a:solidFill>
                        <a:effectLst/>
                        <a:uFillTx/>
                        <a:latin typeface="Calibri"/>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endParaRPr b="0" lang="en-TW" sz="1800" strike="noStrike" u="none">
                        <a:solidFill>
                          <a:schemeClr val="dk1"/>
                        </a:solidFill>
                        <a:effectLst/>
                        <a:uFillTx/>
                        <a:latin typeface="Calibri"/>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Allow T</a:t>
                      </a:r>
                      <a:r>
                        <a:rPr b="0" lang="en-TW" sz="1800" strike="noStrike" u="none">
                          <a:solidFill>
                            <a:schemeClr val="dk1"/>
                          </a:solidFill>
                          <a:effectLst/>
                          <a:uFillTx/>
                          <a:latin typeface="Calibri"/>
                        </a:rPr>
                        <a:t>he processor to communicate with peripheral devices</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TW" sz="3600" strike="noStrike" u="none">
                <a:solidFill>
                  <a:schemeClr val="lt1"/>
                </a:solidFill>
                <a:effectLst/>
                <a:uFillTx/>
                <a:latin typeface="Arial"/>
                <a:ea typeface="Verdana"/>
              </a:rPr>
              <a:t>The power supply</a:t>
            </a:r>
            <a:endParaRPr b="0" lang="en-US" sz="3600" strike="noStrike" u="none">
              <a:solidFill>
                <a:schemeClr val="dk1"/>
              </a:solidFill>
              <a:effectLst/>
              <a:uFillTx/>
              <a:latin typeface="Arial"/>
            </a:endParaRPr>
          </a:p>
        </p:txBody>
      </p:sp>
      <p:pic>
        <p:nvPicPr>
          <p:cNvPr id="352" name="Picture 2" descr="RS PRO 800W PC Power Supply, 200 → 240V ac Input, 3.3, 5, 12, -12V Output"/>
          <p:cNvPicPr/>
          <p:nvPr/>
        </p:nvPicPr>
        <p:blipFill>
          <a:blip r:embed="rId1"/>
          <a:stretch/>
        </p:blipFill>
        <p:spPr>
          <a:xfrm>
            <a:off x="312120" y="1295280"/>
            <a:ext cx="8595720" cy="483048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155"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156"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157" name="Picture 2" descr=""/>
          <p:cNvPicPr/>
          <p:nvPr/>
        </p:nvPicPr>
        <p:blipFill>
          <a:blip r:embed="rId1"/>
          <a:stretch/>
        </p:blipFill>
        <p:spPr>
          <a:xfrm>
            <a:off x="0" y="0"/>
            <a:ext cx="9143640" cy="6165360"/>
          </a:xfrm>
          <a:prstGeom prst="rect">
            <a:avLst/>
          </a:prstGeom>
          <a:noFill/>
          <a:ln w="0">
            <a:noFill/>
          </a:ln>
        </p:spPr>
      </p:pic>
    </p:spTree>
  </p:cSld>
  <p:transition>
    <p:fade/>
  </p:transition>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p:nvPr>
        </p:nvSpPr>
        <p:spPr>
          <a:xfrm>
            <a:off x="533520" y="-76320"/>
            <a:ext cx="8305560" cy="837720"/>
          </a:xfrm>
          <a:prstGeom prst="rect">
            <a:avLst/>
          </a:prstGeom>
          <a:noFill/>
          <a:ln w="0">
            <a:noFill/>
          </a:ln>
        </p:spPr>
        <p:txBody>
          <a:bodyPr numCol="1" spcCol="0" lIns="91440" rIns="91440" tIns="45720" bIns="45720" anchor="t">
            <a:noAutofit/>
          </a:bodyPr>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The </a:t>
            </a:r>
            <a:r>
              <a:rPr b="1" lang="en-US" sz="2400" strike="noStrike" u="none">
                <a:solidFill>
                  <a:schemeClr val="dk1"/>
                </a:solidFill>
                <a:effectLst/>
                <a:uFillTx/>
                <a:latin typeface="Arial"/>
                <a:ea typeface="Verdana"/>
              </a:rPr>
              <a:t>power supply</a:t>
            </a:r>
            <a:r>
              <a:rPr b="0" lang="en-US" sz="2400" strike="noStrike" u="none">
                <a:solidFill>
                  <a:schemeClr val="dk1"/>
                </a:solidFill>
                <a:effectLst/>
                <a:uFillTx/>
                <a:latin typeface="Arial"/>
                <a:ea typeface="Verdana"/>
              </a:rPr>
              <a:t> or laptop AC adapter converts the wall outlet AC power into DC power.</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AC: Alternating Current</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DC: Direct Current</a:t>
            </a:r>
            <a:endParaRPr b="0" lang="en-US" sz="2400" strike="noStrike" u="none">
              <a:solidFill>
                <a:schemeClr val="dk1"/>
              </a:solidFill>
              <a:effectLst/>
              <a:uFillTx/>
              <a:latin typeface="Arial"/>
            </a:endParaRPr>
          </a:p>
        </p:txBody>
      </p:sp>
      <p:pic>
        <p:nvPicPr>
          <p:cNvPr id="354" name="Picture 2" descr="A photo shows a desktop power supply and a laptop AC adapter. Both equipment are labeled."/>
          <p:cNvPicPr/>
          <p:nvPr/>
        </p:nvPicPr>
        <p:blipFill>
          <a:blip r:embed="rId1"/>
          <a:stretch/>
        </p:blipFill>
        <p:spPr>
          <a:xfrm>
            <a:off x="1800" y="1725840"/>
            <a:ext cx="9141840" cy="3683880"/>
          </a:xfrm>
          <a:prstGeom prst="rect">
            <a:avLst/>
          </a:prstGeom>
          <a:noFill/>
          <a:ln w="0">
            <a:noFill/>
          </a:ln>
        </p:spPr>
      </p:pic>
      <p:sp>
        <p:nvSpPr>
          <p:cNvPr id="355" name="PlaceHolder 2"/>
          <p:cNvSpPr>
            <a:spLocks noGrp="1"/>
          </p:cNvSpPr>
          <p:nvPr>
            <p:ph/>
          </p:nvPr>
        </p:nvSpPr>
        <p:spPr>
          <a:xfrm>
            <a:off x="519120" y="5486400"/>
            <a:ext cx="8032320" cy="66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6-19 </a:t>
            </a:r>
            <a:r>
              <a:rPr b="0" lang="en-US" sz="2000" strike="noStrike" u="none">
                <a:solidFill>
                  <a:schemeClr val="dk1"/>
                </a:solidFill>
                <a:effectLst/>
                <a:uFillTx/>
                <a:latin typeface="Arial"/>
                <a:ea typeface="Verdana"/>
              </a:rPr>
              <a:t>Examples of desktop power supply and laptop AC adapter.</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p:nvPr>
        </p:nvSpPr>
        <p:spPr>
          <a:xfrm>
            <a:off x="457200" y="0"/>
            <a:ext cx="8305560" cy="1218960"/>
          </a:xfrm>
          <a:prstGeom prst="rect">
            <a:avLst/>
          </a:prstGeom>
          <a:noFill/>
          <a:ln w="0">
            <a:noFill/>
          </a:ln>
        </p:spPr>
        <p:txBody>
          <a:bodyPr numCol="1" spcCol="0" lIns="91440" rIns="91440" tIns="45720" bIns="45720" anchor="t">
            <a:noAutofit/>
          </a:bodyPr>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Mobile computers and devices can run using either a power supply or batteries</a:t>
            </a:r>
            <a:endParaRPr b="0" lang="en-US" sz="2400" strike="noStrike" u="none">
              <a:solidFill>
                <a:schemeClr val="dk1"/>
              </a:solidFill>
              <a:effectLst/>
              <a:uFillTx/>
              <a:latin typeface="Arial"/>
            </a:endParaRPr>
          </a:p>
          <a:p>
            <a:pPr marL="465120" indent="-4651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Batteries typically are rechargeable lithium-ion batteries</a:t>
            </a:r>
            <a:endParaRPr b="0" lang="en-US" sz="2400" strike="noStrike" u="none">
              <a:solidFill>
                <a:schemeClr val="dk1"/>
              </a:solidFill>
              <a:effectLst/>
              <a:uFillTx/>
              <a:latin typeface="Arial"/>
            </a:endParaRPr>
          </a:p>
        </p:txBody>
      </p:sp>
      <p:pic>
        <p:nvPicPr>
          <p:cNvPr id="357" name="Picture 2" descr="An illustration shows two images. The first photo shows the rear-side view of a laptop with the battery panel removed; a callout reading, “laptop battery,” points toward the battery. The second photo shows the rear-side of a mobile phone with the battery panel removed; a callout reading, “smartphone battery,” points toward the battery."/>
          <p:cNvPicPr/>
          <p:nvPr/>
        </p:nvPicPr>
        <p:blipFill>
          <a:blip r:embed="rId1"/>
          <a:stretch/>
        </p:blipFill>
        <p:spPr>
          <a:xfrm>
            <a:off x="19800" y="2192400"/>
            <a:ext cx="9123840" cy="3217320"/>
          </a:xfrm>
          <a:prstGeom prst="rect">
            <a:avLst/>
          </a:prstGeom>
          <a:noFill/>
          <a:ln w="0">
            <a:noFill/>
          </a:ln>
        </p:spPr>
      </p:pic>
      <p:sp>
        <p:nvSpPr>
          <p:cNvPr id="358" name="PlaceHolder 2"/>
          <p:cNvSpPr>
            <a:spLocks noGrp="1"/>
          </p:cNvSpPr>
          <p:nvPr>
            <p:ph/>
          </p:nvPr>
        </p:nvSpPr>
        <p:spPr>
          <a:xfrm>
            <a:off x="519120" y="5486400"/>
            <a:ext cx="8032320" cy="664920"/>
          </a:xfrm>
          <a:prstGeom prst="rect">
            <a:avLst/>
          </a:prstGeom>
          <a:noFill/>
          <a:ln w="0">
            <a:noFill/>
          </a:ln>
        </p:spPr>
        <p:txBody>
          <a:bodyPr numCol="1" spcCol="0" lIns="91440" rIns="91440" tIns="45720" bIns="45720" anchor="t">
            <a:noAutofit/>
          </a:bodyPr>
          <a:p>
            <a:pPr indent="0">
              <a:lnSpc>
                <a:spcPct val="100000"/>
              </a:lnSpc>
              <a:spcBef>
                <a:spcPts val="400"/>
              </a:spcBef>
              <a:buNone/>
              <a:tabLst>
                <a:tab algn="l" pos="0"/>
              </a:tabLst>
            </a:pPr>
            <a:r>
              <a:rPr b="1" lang="en-US" sz="2000" strike="noStrike" u="none">
                <a:solidFill>
                  <a:schemeClr val="dk1"/>
                </a:solidFill>
                <a:effectLst/>
                <a:uFillTx/>
                <a:latin typeface="Arial"/>
                <a:ea typeface="Verdana"/>
              </a:rPr>
              <a:t>Figure 6-20 </a:t>
            </a:r>
            <a:r>
              <a:rPr b="0" lang="en-US" sz="2000" strike="noStrike" u="none">
                <a:solidFill>
                  <a:schemeClr val="dk1"/>
                </a:solidFill>
                <a:effectLst/>
                <a:uFillTx/>
                <a:latin typeface="Arial"/>
                <a:ea typeface="Verdana"/>
              </a:rPr>
              <a:t>Rechargeable batteries for mobile computers and devices.</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60"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61"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62" name="Picture 2" descr=""/>
          <p:cNvPicPr/>
          <p:nvPr/>
        </p:nvPicPr>
        <p:blipFill>
          <a:blip r:embed="rId1"/>
          <a:stretch/>
        </p:blipFill>
        <p:spPr>
          <a:xfrm>
            <a:off x="-4320" y="-1440"/>
            <a:ext cx="9141120" cy="6706800"/>
          </a:xfrm>
          <a:prstGeom prst="rect">
            <a:avLst/>
          </a:prstGeom>
          <a:noFill/>
          <a:ln w="0">
            <a:noFill/>
          </a:ln>
        </p:spPr>
      </p:pic>
    </p:spTree>
  </p:cSld>
  <p:transition>
    <p:fade/>
  </p:transition>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64"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65"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66" name="Picture 2" descr=""/>
          <p:cNvPicPr/>
          <p:nvPr/>
        </p:nvPicPr>
        <p:blipFill>
          <a:blip r:embed="rId1"/>
          <a:stretch/>
        </p:blipFill>
        <p:spPr>
          <a:xfrm>
            <a:off x="0" y="0"/>
            <a:ext cx="9089280" cy="4647960"/>
          </a:xfrm>
          <a:prstGeom prst="rect">
            <a:avLst/>
          </a:prstGeom>
          <a:noFill/>
          <a:ln w="0">
            <a:noFill/>
          </a:ln>
        </p:spPr>
      </p:pic>
    </p:spTree>
  </p:cSld>
  <p:transition>
    <p:fade/>
  </p:transition>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68"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69"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70" name="Picture 2" descr=""/>
          <p:cNvPicPr/>
          <p:nvPr/>
        </p:nvPicPr>
        <p:blipFill>
          <a:blip r:embed="rId1"/>
          <a:stretch/>
        </p:blipFill>
        <p:spPr>
          <a:xfrm>
            <a:off x="0" y="0"/>
            <a:ext cx="9143280" cy="4723920"/>
          </a:xfrm>
          <a:prstGeom prst="rect">
            <a:avLst/>
          </a:prstGeom>
          <a:noFill/>
          <a:ln w="0">
            <a:noFill/>
          </a:ln>
        </p:spPr>
      </p:pic>
    </p:spTree>
  </p:cSld>
  <p:transition>
    <p:fade/>
  </p:transition>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72"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73"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74" name="Picture 2" descr=""/>
          <p:cNvPicPr/>
          <p:nvPr/>
        </p:nvPicPr>
        <p:blipFill>
          <a:blip r:embed="rId1"/>
          <a:stretch/>
        </p:blipFill>
        <p:spPr>
          <a:xfrm>
            <a:off x="-12960" y="5760"/>
            <a:ext cx="9156600" cy="6170040"/>
          </a:xfrm>
          <a:prstGeom prst="rect">
            <a:avLst/>
          </a:prstGeom>
          <a:noFill/>
          <a:ln w="0">
            <a:noFill/>
          </a:ln>
        </p:spPr>
      </p:pic>
    </p:spTree>
  </p:cSld>
  <p:transition>
    <p:fade/>
  </p:transition>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Summary</a:t>
            </a:r>
            <a:endParaRPr b="0" lang="en-US" sz="3600" strike="noStrike" u="none">
              <a:solidFill>
                <a:schemeClr val="dk1"/>
              </a:solidFill>
              <a:effectLst/>
              <a:uFillTx/>
              <a:latin typeface="Arial"/>
            </a:endParaRPr>
          </a:p>
        </p:txBody>
      </p:sp>
      <p:sp>
        <p:nvSpPr>
          <p:cNvPr id="376"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Various components inside computers and mobile devices</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Types of processors, steps in a machine cycle, and processor cooling methods</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Advantages and services of cloud computing</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How memory stores data and various types of memory</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Adapters, buses, power supplies and batteries</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Ways to care for computers and mobile devices</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TW" sz="3600" strike="noStrike" u="none">
                <a:solidFill>
                  <a:schemeClr val="lt1"/>
                </a:solidFill>
                <a:effectLst/>
                <a:uFillTx/>
                <a:latin typeface="Arial"/>
                <a:ea typeface="Verdana"/>
              </a:rPr>
              <a:t>Important information(1)</a:t>
            </a:r>
            <a:endParaRPr b="0" lang="en-US" sz="3600" strike="noStrike" u="none">
              <a:solidFill>
                <a:schemeClr val="dk1"/>
              </a:solidFill>
              <a:effectLst/>
              <a:uFillTx/>
              <a:latin typeface="Arial"/>
            </a:endParaRPr>
          </a:p>
        </p:txBody>
      </p:sp>
      <p:sp>
        <p:nvSpPr>
          <p:cNvPr id="378"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case contains and protects the electronics of the computer or mobile device from damage</a:t>
            </a:r>
            <a:endParaRPr b="0" lang="en-US" sz="2800" strike="noStrike" u="none">
              <a:solidFill>
                <a:schemeClr val="dk1"/>
              </a:solidFill>
              <a:effectLst/>
              <a:uFillTx/>
              <a:latin typeface="Arial"/>
            </a:endParaRPr>
          </a:p>
          <a:p>
            <a:pPr marL="517680" indent="-51768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control unit and </a:t>
            </a: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Arithmetic Logic Unit</a:t>
            </a:r>
            <a:r>
              <a:rPr b="0" lang="en-US" sz="2800" strike="noStrike" u="none">
                <a:solidFill>
                  <a:schemeClr val="dk1"/>
                </a:solidFill>
                <a:effectLst/>
                <a:uFillTx/>
                <a:latin typeface="Arial"/>
                <a:ea typeface="Verdana"/>
              </a:rPr>
              <a:t> (ALU) are the component of Processors</a:t>
            </a:r>
            <a:endParaRPr b="0" lang="en-US" sz="2800" strike="noStrike" u="none">
              <a:solidFill>
                <a:schemeClr val="dk1"/>
              </a:solidFill>
              <a:effectLst/>
              <a:uFillTx/>
              <a:latin typeface="Arial"/>
            </a:endParaRPr>
          </a:p>
          <a:p>
            <a:pPr indent="0">
              <a:lnSpc>
                <a:spcPct val="100000"/>
              </a:lnSpc>
              <a:spcBef>
                <a:spcPts val="561"/>
              </a:spcBef>
              <a:buNone/>
            </a:pPr>
            <a:endParaRPr b="0" lang="en-US" sz="2800" strike="noStrike" u="none">
              <a:solidFill>
                <a:schemeClr val="dk1"/>
              </a:solidFill>
              <a:effectLst/>
              <a:uFillTx/>
              <a:latin typeface="Arial"/>
            </a:endParaRPr>
          </a:p>
          <a:p>
            <a:pPr indent="0">
              <a:lnSpc>
                <a:spcPct val="100000"/>
              </a:lnSpc>
              <a:spcBef>
                <a:spcPts val="561"/>
              </a:spcBef>
              <a:buNone/>
            </a:pPr>
            <a:endParaRPr b="0" lang="en-US" sz="2800" strike="noStrike" u="none">
              <a:solidFill>
                <a:schemeClr val="dk1"/>
              </a:solidFill>
              <a:effectLst/>
              <a:uFillTx/>
              <a:latin typeface="Arial"/>
            </a:endParaRPr>
          </a:p>
          <a:p>
            <a:pPr indent="0">
              <a:lnSpc>
                <a:spcPct val="100000"/>
              </a:lnSpc>
              <a:spcBef>
                <a:spcPts val="561"/>
              </a:spcBef>
              <a:buNone/>
            </a:pPr>
            <a:endParaRPr b="0" lang="en-US" sz="2800" strike="noStrike" u="none">
              <a:solidFill>
                <a:schemeClr val="dk1"/>
              </a:solidFill>
              <a:effectLst/>
              <a:uFillTx/>
              <a:latin typeface="Arial"/>
            </a:endParaRPr>
          </a:p>
          <a:p>
            <a:pPr indent="0">
              <a:lnSpc>
                <a:spcPct val="100000"/>
              </a:lnSpc>
              <a:spcBef>
                <a:spcPts val="519"/>
              </a:spcBef>
              <a:buNone/>
            </a:pPr>
            <a:endParaRPr b="0" lang="en-US" sz="2600" strike="noStrike" u="none">
              <a:solidFill>
                <a:schemeClr val="dk1"/>
              </a:solidFill>
              <a:effectLst/>
              <a:uFillTx/>
              <a:latin typeface="Arial"/>
            </a:endParaRPr>
          </a:p>
        </p:txBody>
      </p:sp>
      <p:pic>
        <p:nvPicPr>
          <p:cNvPr id="379" name="Picture 2" descr="An illustration shows the steps involved in a machine cycle. The flowchart commences with a photo showing a Hand on a keyboard with a caption reading, “Using a calculator app, a student enters a calculation. The app sends the calculation to the computer’s memory for processing.”  This is followed by Step 1: The control unit fetches the calculation’s instructions and data from memory; A flowline reading “100 multiplied by 48 equals,” points toward the next stage reading, “Step 2: The control unit decodes the calculation’s instructions and sends the instructions and data to the ALU;” a flowline reading “100 multiplied by 48 equals,” points toward the next stage reading “Step 3: The ALU performs calculations on the data;” a flowline reading “100 multiplied by 48 equals 4800,” points toward the next stage reading “Step 4: The results of the calculation are stored in memory.” A flowline reading “4800” points toward a monitor displaying “4800” on the screen with the following caption: The results in memory appear on the screen of the monitor."/>
          <p:cNvPicPr/>
          <p:nvPr/>
        </p:nvPicPr>
        <p:blipFill>
          <a:blip r:embed="rId1"/>
          <a:stretch/>
        </p:blipFill>
        <p:spPr>
          <a:xfrm>
            <a:off x="703080" y="3284280"/>
            <a:ext cx="4097160" cy="2841480"/>
          </a:xfrm>
          <a:prstGeom prst="rect">
            <a:avLst/>
          </a:prstGeom>
          <a:noFill/>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TW" sz="2600" strike="noStrike" u="none">
                <a:solidFill>
                  <a:schemeClr val="dk1"/>
                </a:solidFill>
                <a:effectLst/>
                <a:uFillTx/>
                <a:latin typeface="Arial"/>
                <a:ea typeface="Verdana"/>
              </a:rPr>
              <a:t>The two types of memory are Volatile and Non-volatile </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TW" sz="2600" strike="noStrike" u="none">
                <a:solidFill>
                  <a:schemeClr val="dk1"/>
                </a:solidFill>
                <a:effectLst/>
                <a:uFillTx/>
                <a:latin typeface="Arial"/>
                <a:ea typeface="Verdana"/>
              </a:rPr>
              <a:t>The three types of Buses are System bus, Backside bus and Expansion bus.</a:t>
            </a:r>
            <a:endParaRPr b="0" lang="en-US" sz="2600" strike="noStrike" u="none">
              <a:solidFill>
                <a:schemeClr val="dk1"/>
              </a:solidFill>
              <a:effectLst/>
              <a:uFillTx/>
              <a:latin typeface="Arial"/>
            </a:endParaRPr>
          </a:p>
        </p:txBody>
      </p:sp>
      <p:sp>
        <p:nvSpPr>
          <p:cNvPr id="381" name="PlaceHolder 2"/>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TW" sz="3600" strike="noStrike" u="none">
                <a:solidFill>
                  <a:schemeClr val="lt1"/>
                </a:solidFill>
                <a:effectLst/>
                <a:uFillTx/>
                <a:latin typeface="Arial"/>
                <a:ea typeface="Verdana"/>
              </a:rPr>
              <a:t>Important information(2)</a:t>
            </a:r>
            <a:endParaRPr b="0" lang="en-US" sz="3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 y="763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TW" sz="3600" strike="noStrike" u="none">
                <a:solidFill>
                  <a:schemeClr val="lt1"/>
                </a:solidFill>
                <a:effectLst/>
                <a:uFillTx/>
                <a:latin typeface="Arial"/>
                <a:ea typeface="Verdana"/>
              </a:rPr>
              <a:t>Homework</a:t>
            </a:r>
            <a:endParaRPr b="0" lang="en-US" sz="3600" strike="noStrike" u="none">
              <a:solidFill>
                <a:schemeClr val="dk1"/>
              </a:solidFill>
              <a:effectLst/>
              <a:uFillTx/>
              <a:latin typeface="Arial"/>
            </a:endParaRPr>
          </a:p>
        </p:txBody>
      </p:sp>
      <p:sp>
        <p:nvSpPr>
          <p:cNvPr id="383" name="PlaceHolder 2"/>
          <p:cNvSpPr>
            <a:spLocks noGrp="1"/>
          </p:cNvSpPr>
          <p:nvPr>
            <p:ph/>
          </p:nvPr>
        </p:nvSpPr>
        <p:spPr>
          <a:xfrm>
            <a:off x="228600" y="121932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TW" sz="2600" strike="noStrike" u="none">
                <a:solidFill>
                  <a:schemeClr val="dk1"/>
                </a:solidFill>
                <a:effectLst/>
                <a:uFillTx/>
                <a:latin typeface="Arial"/>
                <a:ea typeface="Verdana"/>
              </a:rPr>
              <a:t>What is the function of the cases</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TW" sz="2600" strike="noStrike" u="none">
                <a:solidFill>
                  <a:schemeClr val="dk1"/>
                </a:solidFill>
                <a:effectLst/>
                <a:uFillTx/>
                <a:latin typeface="Arial"/>
                <a:ea typeface="Verdana"/>
              </a:rPr>
              <a:t>What are the two component of Processors  </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TW" sz="2600" strike="noStrike" u="none">
                <a:solidFill>
                  <a:schemeClr val="dk1"/>
                </a:solidFill>
                <a:effectLst/>
                <a:uFillTx/>
                <a:latin typeface="Arial"/>
                <a:ea typeface="Verdana"/>
              </a:rPr>
              <a:t>What is the four step of machine cycle</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TW" sz="2600" strike="noStrike" u="none">
                <a:solidFill>
                  <a:schemeClr val="dk1"/>
                </a:solidFill>
                <a:effectLst/>
                <a:uFillTx/>
                <a:latin typeface="Arial"/>
                <a:ea typeface="Verdana"/>
              </a:rPr>
              <a:t>What is the type of memory</a:t>
            </a:r>
            <a:endParaRPr b="0" lang="en-US" sz="2600" strike="noStrike" u="none">
              <a:solidFill>
                <a:schemeClr val="dk1"/>
              </a:solidFill>
              <a:effectLst/>
              <a:uFillTx/>
              <a:latin typeface="Arial"/>
            </a:endParaRPr>
          </a:p>
          <a:p>
            <a:pPr marL="517680" indent="-517680">
              <a:lnSpc>
                <a:spcPct val="100000"/>
              </a:lnSpc>
              <a:spcBef>
                <a:spcPts val="519"/>
              </a:spcBef>
              <a:buClr>
                <a:srgbClr val="8a288f"/>
              </a:buClr>
              <a:buFont typeface="Arial"/>
              <a:buChar char="•"/>
            </a:pPr>
            <a:r>
              <a:rPr b="0" lang="en-TW" sz="2600" strike="noStrike" u="none">
                <a:solidFill>
                  <a:schemeClr val="dk1"/>
                </a:solidFill>
                <a:effectLst/>
                <a:uFillTx/>
                <a:latin typeface="Arial"/>
                <a:ea typeface="Verdana"/>
              </a:rPr>
              <a:t>What is the type of Buses</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Inside the Case (3 of 4)</a:t>
            </a:r>
            <a:endParaRPr b="0" lang="en-US" sz="3600" strike="noStrike" u="none">
              <a:solidFill>
                <a:schemeClr val="dk1"/>
              </a:solidFill>
              <a:effectLst/>
              <a:uFillTx/>
              <a:latin typeface="Arial"/>
            </a:endParaRPr>
          </a:p>
        </p:txBody>
      </p:sp>
      <p:sp>
        <p:nvSpPr>
          <p:cNvPr id="159"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517680" indent="-51768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The </a:t>
            </a:r>
            <a:r>
              <a:rPr b="1" lang="en-US" sz="2600" strike="noStrike" u="none">
                <a:solidFill>
                  <a:schemeClr val="dk1"/>
                </a:solidFill>
                <a:effectLst/>
                <a:uFillTx/>
                <a:latin typeface="Arial"/>
                <a:ea typeface="Verdana"/>
              </a:rPr>
              <a:t>motherboard</a:t>
            </a:r>
            <a:r>
              <a:rPr b="0" lang="en-US" sz="2600" strike="noStrike" u="none">
                <a:solidFill>
                  <a:schemeClr val="dk1"/>
                </a:solidFill>
                <a:effectLst/>
                <a:uFillTx/>
                <a:latin typeface="Arial"/>
                <a:ea typeface="Verdana"/>
              </a:rPr>
              <a:t> is the main circuit board of the computer.</a:t>
            </a:r>
            <a:endParaRPr b="0" lang="en-US" sz="2600" strike="noStrike" u="none">
              <a:solidFill>
                <a:schemeClr val="dk1"/>
              </a:solidFill>
              <a:effectLst/>
              <a:uFillTx/>
              <a:latin typeface="Arial"/>
            </a:endParaRPr>
          </a:p>
          <a:p>
            <a:pPr lvl="1" marL="915840" indent="-45252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computer </a:t>
            </a:r>
            <a:r>
              <a:rPr b="1" lang="en-US" sz="2400" strike="noStrike" u="none">
                <a:solidFill>
                  <a:schemeClr val="dk1"/>
                </a:solidFill>
                <a:effectLst/>
                <a:uFillTx/>
                <a:latin typeface="Arial"/>
                <a:ea typeface="Verdana"/>
              </a:rPr>
              <a:t>chip</a:t>
            </a:r>
            <a:r>
              <a:rPr b="0" lang="en-US" sz="2400" strike="noStrike" u="none">
                <a:solidFill>
                  <a:schemeClr val="dk1"/>
                </a:solidFill>
                <a:effectLst/>
                <a:uFillTx/>
                <a:latin typeface="Arial"/>
                <a:ea typeface="Verdana"/>
              </a:rPr>
              <a:t> is a small piece of semiconducting material, usually silicon, on which integrated circuits are etched.</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Picture 2" descr="&quot;An illustration shows a desktop motherboard (without a CPU cooler) and laptop motherboard with the following parts labeled: &#10;Desktop motherboard: slots for memory modules at the top right corner, slot for processor chip at the center of the board, CMOS battery below the slot for processor chip, slots for adapter cards - on the left of CMOS battery, and ports to connect peripheral devices are on the top left corner.&#10;Laptop motherboard: slot for memory modules in the lower right corner, slot for processor chip in the center of the board, ports to connect peripheral devices are on the top left corner.&quot;"/>
          <p:cNvPicPr/>
          <p:nvPr/>
        </p:nvPicPr>
        <p:blipFill>
          <a:blip r:embed="rId1"/>
          <a:stretch/>
        </p:blipFill>
        <p:spPr>
          <a:xfrm>
            <a:off x="-30960" y="437400"/>
            <a:ext cx="9174600" cy="5124960"/>
          </a:xfrm>
          <a:prstGeom prst="rect">
            <a:avLst/>
          </a:prstGeom>
          <a:noFill/>
          <a:ln w="0">
            <a:noFill/>
          </a:ln>
        </p:spPr>
      </p:pic>
      <p:sp>
        <p:nvSpPr>
          <p:cNvPr id="16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a typeface="Verdana"/>
            </a:endParaRPr>
          </a:p>
        </p:txBody>
      </p:sp>
      <p:sp>
        <p:nvSpPr>
          <p:cNvPr id="162" name="PlaceHolder 2"/>
          <p:cNvSpPr>
            <a:spLocks noGrp="1"/>
          </p:cNvSpPr>
          <p:nvPr>
            <p:ph/>
          </p:nvPr>
        </p:nvSpPr>
        <p:spPr>
          <a:xfrm>
            <a:off x="304920" y="1341360"/>
            <a:ext cx="8762760" cy="4830480"/>
          </a:xfrm>
          <a:prstGeom prst="rect">
            <a:avLst/>
          </a:prstGeom>
          <a:noFill/>
          <a:ln w="0">
            <a:noFill/>
          </a:ln>
        </p:spPr>
        <p:txBody>
          <a:bodyPr numCol="1" spcCol="0" lIns="91440" rIns="91440" tIns="45720" bIns="45720" anchor="t">
            <a:noAutofit/>
          </a:bodyPr>
          <a:p>
            <a:pPr indent="0">
              <a:lnSpc>
                <a:spcPct val="100000"/>
              </a:lnSpc>
              <a:spcBef>
                <a:spcPts val="479"/>
              </a:spcBef>
              <a:buNone/>
              <a:tabLst>
                <a:tab algn="l" pos="0"/>
              </a:tabLst>
            </a:pPr>
            <a:r>
              <a:rPr b="1" lang="en-US" sz="2400" strike="noStrike" u="none">
                <a:solidFill>
                  <a:schemeClr val="dk1"/>
                </a:solidFill>
                <a:effectLst/>
                <a:uFillTx/>
                <a:latin typeface="Arial"/>
                <a:ea typeface="Verdana"/>
              </a:rPr>
              <a:t>Figure 6-3 </a:t>
            </a:r>
            <a:r>
              <a:rPr b="0" lang="en-US" sz="2400" strike="noStrike" u="none">
                <a:solidFill>
                  <a:schemeClr val="dk1"/>
                </a:solidFill>
                <a:effectLst/>
                <a:uFillTx/>
                <a:latin typeface="Arial"/>
                <a:ea typeface="Verdana"/>
              </a:rPr>
              <a:t>A desktop motherboard and a laptop motherboard.</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TW" sz="3600" strike="noStrike" u="none">
                <a:solidFill>
                  <a:schemeClr val="lt1"/>
                </a:solidFill>
                <a:effectLst/>
                <a:uFillTx/>
                <a:latin typeface="Arial"/>
                <a:ea typeface="Verdana"/>
              </a:rPr>
              <a:t>The Processors</a:t>
            </a:r>
            <a:endParaRPr b="0" lang="en-US" sz="3600" strike="noStrike" u="none">
              <a:solidFill>
                <a:schemeClr val="dk1"/>
              </a:solidFill>
              <a:effectLst/>
              <a:uFillTx/>
              <a:latin typeface="Arial"/>
            </a:endParaRPr>
          </a:p>
        </p:txBody>
      </p:sp>
      <p:sp>
        <p:nvSpPr>
          <p:cNvPr id="164" name="Oval 4"/>
          <p:cNvSpPr/>
          <p:nvPr/>
        </p:nvSpPr>
        <p:spPr>
          <a:xfrm>
            <a:off x="895320" y="2514600"/>
            <a:ext cx="2247480" cy="1828440"/>
          </a:xfrm>
          <a:prstGeom prst="ellipse">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n-TW" sz="2400" strike="noStrike" u="none">
                <a:solidFill>
                  <a:schemeClr val="dk1"/>
                </a:solidFill>
                <a:effectLst/>
                <a:uFillTx/>
                <a:latin typeface="Calibri"/>
                <a:ea typeface="ＭＳ Ｐゴシック"/>
              </a:rPr>
              <a:t>Processors</a:t>
            </a:r>
            <a:endParaRPr b="0" lang="en-US" sz="2400" strike="noStrike" u="none">
              <a:solidFill>
                <a:srgbClr val="000000"/>
              </a:solidFill>
              <a:effectLst/>
              <a:uFillTx/>
              <a:latin typeface="Arial"/>
            </a:endParaRPr>
          </a:p>
        </p:txBody>
      </p:sp>
      <p:cxnSp>
        <p:nvCxnSpPr>
          <p:cNvPr id="165" name="Straight Arrow Connector 10"/>
          <p:cNvCxnSpPr/>
          <p:nvPr/>
        </p:nvCxnSpPr>
        <p:spPr>
          <a:xfrm flipV="1">
            <a:off x="2590560" y="1676160"/>
            <a:ext cx="1448280" cy="1296000"/>
          </a:xfrm>
          <a:prstGeom prst="straightConnector1">
            <a:avLst/>
          </a:prstGeom>
          <a:ln>
            <a:solidFill>
              <a:srgbClr val="4a7ebb"/>
            </a:solidFill>
            <a:round/>
            <a:tailEnd len="med" type="triangle" w="med"/>
          </a:ln>
        </p:spPr>
      </p:cxnSp>
      <p:sp>
        <p:nvSpPr>
          <p:cNvPr id="166" name="TextBox 11"/>
          <p:cNvSpPr/>
          <p:nvPr/>
        </p:nvSpPr>
        <p:spPr>
          <a:xfrm>
            <a:off x="4267080" y="1295280"/>
            <a:ext cx="1218960" cy="456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type</a:t>
            </a:r>
            <a:endParaRPr b="0" lang="en-US" sz="2400" strike="noStrike" u="none">
              <a:solidFill>
                <a:srgbClr val="000000"/>
              </a:solidFill>
              <a:effectLst/>
              <a:uFillTx/>
              <a:latin typeface="Arial"/>
            </a:endParaRPr>
          </a:p>
        </p:txBody>
      </p:sp>
      <p:cxnSp>
        <p:nvCxnSpPr>
          <p:cNvPr id="167" name="Straight Arrow Connector 13"/>
          <p:cNvCxnSpPr/>
          <p:nvPr/>
        </p:nvCxnSpPr>
        <p:spPr>
          <a:xfrm flipV="1">
            <a:off x="5105160" y="1295280"/>
            <a:ext cx="838800" cy="228960"/>
          </a:xfrm>
          <a:prstGeom prst="straightConnector1">
            <a:avLst/>
          </a:prstGeom>
          <a:ln>
            <a:solidFill>
              <a:srgbClr val="4a7ebb"/>
            </a:solidFill>
            <a:round/>
            <a:tailEnd len="med" type="triangle" w="med"/>
          </a:ln>
        </p:spPr>
      </p:cxnSp>
      <p:cxnSp>
        <p:nvCxnSpPr>
          <p:cNvPr id="168" name="Straight Arrow Connector 16"/>
          <p:cNvCxnSpPr/>
          <p:nvPr/>
        </p:nvCxnSpPr>
        <p:spPr>
          <a:xfrm>
            <a:off x="5105160" y="1549800"/>
            <a:ext cx="838800" cy="381600"/>
          </a:xfrm>
          <a:prstGeom prst="straightConnector1">
            <a:avLst/>
          </a:prstGeom>
          <a:ln>
            <a:solidFill>
              <a:srgbClr val="4a7ebb"/>
            </a:solidFill>
            <a:round/>
            <a:tailEnd len="med" type="triangle" w="med"/>
          </a:ln>
        </p:spPr>
      </p:cxnSp>
      <p:sp>
        <p:nvSpPr>
          <p:cNvPr id="169" name="TextBox 18"/>
          <p:cNvSpPr/>
          <p:nvPr/>
        </p:nvSpPr>
        <p:spPr>
          <a:xfrm>
            <a:off x="6248520" y="1143000"/>
            <a:ext cx="228564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S</a:t>
            </a:r>
            <a:r>
              <a:rPr b="0" lang="en-TW" sz="2400" strike="noStrike" u="none">
                <a:solidFill>
                  <a:schemeClr val="dk1"/>
                </a:solidFill>
                <a:effectLst/>
                <a:uFillTx/>
                <a:latin typeface="Arial"/>
                <a:ea typeface="ＭＳ Ｐゴシック"/>
              </a:rPr>
              <a:t>ingle-core</a:t>
            </a:r>
            <a:endParaRPr b="0" lang="en-US" sz="2400" strike="noStrike" u="none">
              <a:solidFill>
                <a:srgbClr val="000000"/>
              </a:solidFill>
              <a:effectLst/>
              <a:uFillTx/>
              <a:latin typeface="Arial"/>
            </a:endParaRPr>
          </a:p>
        </p:txBody>
      </p:sp>
      <p:sp>
        <p:nvSpPr>
          <p:cNvPr id="170" name="TextBox 19"/>
          <p:cNvSpPr/>
          <p:nvPr/>
        </p:nvSpPr>
        <p:spPr>
          <a:xfrm>
            <a:off x="6228360" y="1676520"/>
            <a:ext cx="228564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Multi</a:t>
            </a:r>
            <a:r>
              <a:rPr b="0" lang="en-TW" sz="2400" strike="noStrike" u="none">
                <a:solidFill>
                  <a:schemeClr val="dk1"/>
                </a:solidFill>
                <a:effectLst/>
                <a:uFillTx/>
                <a:latin typeface="Arial"/>
                <a:ea typeface="ＭＳ Ｐゴシック"/>
              </a:rPr>
              <a:t>-core</a:t>
            </a:r>
            <a:endParaRPr b="0" lang="en-US" sz="2400" strike="noStrike" u="none">
              <a:solidFill>
                <a:srgbClr val="000000"/>
              </a:solidFill>
              <a:effectLst/>
              <a:uFillTx/>
              <a:latin typeface="Arial"/>
            </a:endParaRPr>
          </a:p>
        </p:txBody>
      </p:sp>
      <p:cxnSp>
        <p:nvCxnSpPr>
          <p:cNvPr id="171" name="Straight Arrow Connector 20"/>
          <p:cNvCxnSpPr/>
          <p:nvPr/>
        </p:nvCxnSpPr>
        <p:spPr>
          <a:xfrm>
            <a:off x="2743200" y="3124080"/>
            <a:ext cx="1219320" cy="360"/>
          </a:xfrm>
          <a:prstGeom prst="straightConnector1">
            <a:avLst/>
          </a:prstGeom>
          <a:ln>
            <a:solidFill>
              <a:srgbClr val="4a7ebb"/>
            </a:solidFill>
            <a:round/>
            <a:tailEnd len="med" type="triangle" w="med"/>
          </a:ln>
        </p:spPr>
      </p:cxnSp>
      <p:sp>
        <p:nvSpPr>
          <p:cNvPr id="172" name="TextBox 22"/>
          <p:cNvSpPr/>
          <p:nvPr/>
        </p:nvSpPr>
        <p:spPr>
          <a:xfrm>
            <a:off x="4133880" y="2895480"/>
            <a:ext cx="173304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component</a:t>
            </a:r>
            <a:endParaRPr b="0" lang="en-US" sz="2400" strike="noStrike" u="none">
              <a:solidFill>
                <a:srgbClr val="000000"/>
              </a:solidFill>
              <a:effectLst/>
              <a:uFillTx/>
              <a:latin typeface="Arial"/>
            </a:endParaRPr>
          </a:p>
        </p:txBody>
      </p:sp>
      <p:cxnSp>
        <p:nvCxnSpPr>
          <p:cNvPr id="173" name="Straight Arrow Connector 23"/>
          <p:cNvCxnSpPr/>
          <p:nvPr/>
        </p:nvCxnSpPr>
        <p:spPr>
          <a:xfrm flipV="1">
            <a:off x="5733720" y="2725920"/>
            <a:ext cx="838800" cy="228960"/>
          </a:xfrm>
          <a:prstGeom prst="straightConnector1">
            <a:avLst/>
          </a:prstGeom>
          <a:ln>
            <a:solidFill>
              <a:srgbClr val="4a7ebb"/>
            </a:solidFill>
            <a:round/>
            <a:tailEnd len="med" type="triangle" w="med"/>
          </a:ln>
        </p:spPr>
      </p:cxnSp>
      <p:sp>
        <p:nvSpPr>
          <p:cNvPr id="174" name="TextBox 24"/>
          <p:cNvSpPr/>
          <p:nvPr/>
        </p:nvSpPr>
        <p:spPr>
          <a:xfrm>
            <a:off x="4316400" y="1669680"/>
            <a:ext cx="66348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(or)</a:t>
            </a:r>
            <a:endParaRPr b="0" lang="en-US" sz="2400" strike="noStrike" u="none">
              <a:solidFill>
                <a:srgbClr val="000000"/>
              </a:solidFill>
              <a:effectLst/>
              <a:uFillTx/>
              <a:latin typeface="Arial"/>
            </a:endParaRPr>
          </a:p>
        </p:txBody>
      </p:sp>
      <p:sp>
        <p:nvSpPr>
          <p:cNvPr id="175" name="TextBox 25"/>
          <p:cNvSpPr/>
          <p:nvPr/>
        </p:nvSpPr>
        <p:spPr>
          <a:xfrm>
            <a:off x="4555800" y="3249000"/>
            <a:ext cx="90396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(and)</a:t>
            </a:r>
            <a:endParaRPr b="0" lang="en-US" sz="2400" strike="noStrike" u="none">
              <a:solidFill>
                <a:srgbClr val="000000"/>
              </a:solidFill>
              <a:effectLst/>
              <a:uFillTx/>
              <a:latin typeface="Arial"/>
            </a:endParaRPr>
          </a:p>
        </p:txBody>
      </p:sp>
      <p:cxnSp>
        <p:nvCxnSpPr>
          <p:cNvPr id="176" name="Straight Arrow Connector 26"/>
          <p:cNvCxnSpPr/>
          <p:nvPr/>
        </p:nvCxnSpPr>
        <p:spPr>
          <a:xfrm>
            <a:off x="5810040" y="3204360"/>
            <a:ext cx="686160" cy="295920"/>
          </a:xfrm>
          <a:prstGeom prst="straightConnector1">
            <a:avLst/>
          </a:prstGeom>
          <a:ln>
            <a:solidFill>
              <a:srgbClr val="4a7ebb"/>
            </a:solidFill>
            <a:round/>
            <a:tailEnd len="med" type="triangle" w="med"/>
          </a:ln>
        </p:spPr>
      </p:cxnSp>
      <p:sp>
        <p:nvSpPr>
          <p:cNvPr id="177" name="TextBox 28"/>
          <p:cNvSpPr/>
          <p:nvPr/>
        </p:nvSpPr>
        <p:spPr>
          <a:xfrm>
            <a:off x="6572160" y="2435760"/>
            <a:ext cx="181152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Control Unit</a:t>
            </a:r>
            <a:endParaRPr b="0" lang="en-US" sz="2400" strike="noStrike" u="none">
              <a:solidFill>
                <a:srgbClr val="000000"/>
              </a:solidFill>
              <a:effectLst/>
              <a:uFillTx/>
              <a:latin typeface="Arial"/>
            </a:endParaRPr>
          </a:p>
        </p:txBody>
      </p:sp>
      <p:sp>
        <p:nvSpPr>
          <p:cNvPr id="178" name="TextBox 29"/>
          <p:cNvSpPr/>
          <p:nvPr/>
        </p:nvSpPr>
        <p:spPr>
          <a:xfrm>
            <a:off x="6509160" y="3175920"/>
            <a:ext cx="2373480" cy="830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TW" sz="2400" strike="noStrike" u="none">
                <a:solidFill>
                  <a:schemeClr val="dk1"/>
                </a:solidFill>
                <a:effectLst/>
                <a:uFillTx/>
                <a:latin typeface="Arial"/>
                <a:ea typeface="ＭＳ Ｐゴシック"/>
              </a:rPr>
              <a:t>Arithmetic logic unit</a:t>
            </a:r>
            <a:endParaRPr b="0" lang="en-US" sz="2400" strike="noStrike" u="none">
              <a:solidFill>
                <a:srgbClr val="000000"/>
              </a:solidFill>
              <a:effectLst/>
              <a:uFillTx/>
              <a:latin typeface="Arial"/>
            </a:endParaRPr>
          </a:p>
        </p:txBody>
      </p:sp>
      <p:cxnSp>
        <p:nvCxnSpPr>
          <p:cNvPr id="179" name="Straight Arrow Connector 30"/>
          <p:cNvCxnSpPr/>
          <p:nvPr/>
        </p:nvCxnSpPr>
        <p:spPr>
          <a:xfrm>
            <a:off x="2702880" y="3710520"/>
            <a:ext cx="1183680" cy="785520"/>
          </a:xfrm>
          <a:prstGeom prst="straightConnector1">
            <a:avLst/>
          </a:prstGeom>
          <a:ln>
            <a:solidFill>
              <a:srgbClr val="4a7ebb"/>
            </a:solidFill>
            <a:round/>
            <a:tailEnd len="med" type="triangle" w="med"/>
          </a:ln>
        </p:spPr>
      </p:cxnSp>
      <p:sp>
        <p:nvSpPr>
          <p:cNvPr id="180" name="TextBox 32"/>
          <p:cNvSpPr/>
          <p:nvPr/>
        </p:nvSpPr>
        <p:spPr>
          <a:xfrm>
            <a:off x="3430800" y="4654440"/>
            <a:ext cx="266580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Often requirement</a:t>
            </a:r>
            <a:endParaRPr b="0" lang="en-US" sz="2400" strike="noStrike" u="none">
              <a:solidFill>
                <a:srgbClr val="000000"/>
              </a:solidFill>
              <a:effectLst/>
              <a:uFillTx/>
              <a:latin typeface="Arial"/>
            </a:endParaRPr>
          </a:p>
        </p:txBody>
      </p:sp>
      <p:cxnSp>
        <p:nvCxnSpPr>
          <p:cNvPr id="181" name="Straight Arrow Connector 33"/>
          <p:cNvCxnSpPr/>
          <p:nvPr/>
        </p:nvCxnSpPr>
        <p:spPr>
          <a:xfrm>
            <a:off x="6153120" y="4834800"/>
            <a:ext cx="707040" cy="360"/>
          </a:xfrm>
          <a:prstGeom prst="straightConnector1">
            <a:avLst/>
          </a:prstGeom>
          <a:ln>
            <a:solidFill>
              <a:srgbClr val="4a7ebb"/>
            </a:solidFill>
            <a:round/>
            <a:tailEnd len="med" type="triangle" w="med"/>
          </a:ln>
        </p:spPr>
      </p:cxnSp>
      <p:sp>
        <p:nvSpPr>
          <p:cNvPr id="182" name="TextBox 35"/>
          <p:cNvSpPr/>
          <p:nvPr/>
        </p:nvSpPr>
        <p:spPr>
          <a:xfrm>
            <a:off x="6915960" y="4495680"/>
            <a:ext cx="1784160" cy="830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P</a:t>
            </a:r>
            <a:r>
              <a:rPr b="0" lang="en-TW" sz="2400" strike="noStrike" u="none">
                <a:solidFill>
                  <a:schemeClr val="dk1"/>
                </a:solidFill>
                <a:effectLst/>
                <a:uFillTx/>
                <a:latin typeface="Arial"/>
                <a:ea typeface="ＭＳ Ｐゴシック"/>
              </a:rPr>
              <a:t>rocessor cooling</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hoeger_14e_ch0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hoeger_14e_ch02</Template>
  <TotalTime>2525</TotalTime>
  <Application>LibreOffice/25.8.3.2$Linux_X86_64 LibreOffice_project/580$Build-2</Application>
  <AppVersion>15.0000</AppVersion>
  <Words>2310</Words>
  <Paragraphs>297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2017-04-26T06:01:50Z</dcterms:created>
  <dc:creator>Vermaat</dc:creator>
  <dc:description/>
  <dc:language>en-US</dc:language>
  <cp:lastModifiedBy>鄭力晨</cp:lastModifiedBy>
  <dcterms:modified xsi:type="dcterms:W3CDTF">2025-09-19T07:00:06Z</dcterms:modified>
  <cp:revision>336</cp:revision>
  <dc:subject/>
  <dc:title>Module 6 Computing Components: Processors, Memory, the Cloud, and More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On-screen Show (4:3)</vt:lpwstr>
  </property>
  <property fmtid="{D5CDD505-2E9C-101B-9397-08002B2CF9AE}" pid="4" name="Slides">
    <vt:i4>69</vt:i4>
  </property>
</Properties>
</file>